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301" r:id="rId4"/>
    <p:sldId id="316" r:id="rId5"/>
    <p:sldId id="270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78" autoAdjust="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4272A-B09B-461E-8C05-EC29BD5DD88A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87F6E-E0E7-471B-835B-4AB9540FC90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C801B-2DCB-4A08-9008-FDFF02DE55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latin typeface="+mn-ea"/>
                <a:ea typeface="+mn-ea"/>
              </a:rPr>
              <a:t>関係代名詞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目的格の関係代名詞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5580112" y="144463"/>
            <a:ext cx="3319413" cy="2348433"/>
            <a:chOff x="5003800" y="144463"/>
            <a:chExt cx="3895725" cy="3068637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5003800" y="144463"/>
              <a:ext cx="3895725" cy="3068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8353425" y="2641600"/>
              <a:ext cx="142875" cy="379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" y="461"/>
                </a:cxn>
                <a:cxn ang="0">
                  <a:pos x="85" y="4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80" h="478">
                  <a:moveTo>
                    <a:pt x="0" y="0"/>
                  </a:moveTo>
                  <a:lnTo>
                    <a:pt x="180" y="461"/>
                  </a:lnTo>
                  <a:lnTo>
                    <a:pt x="85" y="4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6B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6472238" y="519113"/>
              <a:ext cx="312738" cy="287337"/>
            </a:xfrm>
            <a:custGeom>
              <a:avLst/>
              <a:gdLst/>
              <a:ahLst/>
              <a:cxnLst>
                <a:cxn ang="0">
                  <a:pos x="66" y="20"/>
                </a:cxn>
                <a:cxn ang="0">
                  <a:pos x="47" y="37"/>
                </a:cxn>
                <a:cxn ang="0">
                  <a:pos x="30" y="57"/>
                </a:cxn>
                <a:cxn ang="0">
                  <a:pos x="18" y="78"/>
                </a:cxn>
                <a:cxn ang="0">
                  <a:pos x="10" y="95"/>
                </a:cxn>
                <a:cxn ang="0">
                  <a:pos x="3" y="113"/>
                </a:cxn>
                <a:cxn ang="0">
                  <a:pos x="0" y="133"/>
                </a:cxn>
                <a:cxn ang="0">
                  <a:pos x="0" y="157"/>
                </a:cxn>
                <a:cxn ang="0">
                  <a:pos x="0" y="184"/>
                </a:cxn>
                <a:cxn ang="0">
                  <a:pos x="3" y="213"/>
                </a:cxn>
                <a:cxn ang="0">
                  <a:pos x="8" y="235"/>
                </a:cxn>
                <a:cxn ang="0">
                  <a:pos x="13" y="254"/>
                </a:cxn>
                <a:cxn ang="0">
                  <a:pos x="23" y="277"/>
                </a:cxn>
                <a:cxn ang="0">
                  <a:pos x="40" y="305"/>
                </a:cxn>
                <a:cxn ang="0">
                  <a:pos x="64" y="327"/>
                </a:cxn>
                <a:cxn ang="0">
                  <a:pos x="93" y="344"/>
                </a:cxn>
                <a:cxn ang="0">
                  <a:pos x="123" y="354"/>
                </a:cxn>
                <a:cxn ang="0">
                  <a:pos x="157" y="359"/>
                </a:cxn>
                <a:cxn ang="0">
                  <a:pos x="191" y="359"/>
                </a:cxn>
                <a:cxn ang="0">
                  <a:pos x="217" y="355"/>
                </a:cxn>
                <a:cxn ang="0">
                  <a:pos x="235" y="352"/>
                </a:cxn>
                <a:cxn ang="0">
                  <a:pos x="261" y="345"/>
                </a:cxn>
                <a:cxn ang="0">
                  <a:pos x="291" y="332"/>
                </a:cxn>
                <a:cxn ang="0">
                  <a:pos x="322" y="316"/>
                </a:cxn>
                <a:cxn ang="0">
                  <a:pos x="349" y="296"/>
                </a:cxn>
                <a:cxn ang="0">
                  <a:pos x="369" y="274"/>
                </a:cxn>
                <a:cxn ang="0">
                  <a:pos x="383" y="249"/>
                </a:cxn>
                <a:cxn ang="0">
                  <a:pos x="391" y="220"/>
                </a:cxn>
                <a:cxn ang="0">
                  <a:pos x="391" y="191"/>
                </a:cxn>
                <a:cxn ang="0">
                  <a:pos x="383" y="159"/>
                </a:cxn>
                <a:cxn ang="0">
                  <a:pos x="374" y="132"/>
                </a:cxn>
                <a:cxn ang="0">
                  <a:pos x="364" y="106"/>
                </a:cxn>
                <a:cxn ang="0">
                  <a:pos x="354" y="86"/>
                </a:cxn>
                <a:cxn ang="0">
                  <a:pos x="344" y="69"/>
                </a:cxn>
                <a:cxn ang="0">
                  <a:pos x="334" y="54"/>
                </a:cxn>
                <a:cxn ang="0">
                  <a:pos x="318" y="37"/>
                </a:cxn>
                <a:cxn ang="0">
                  <a:pos x="295" y="23"/>
                </a:cxn>
                <a:cxn ang="0">
                  <a:pos x="271" y="15"/>
                </a:cxn>
                <a:cxn ang="0">
                  <a:pos x="247" y="10"/>
                </a:cxn>
                <a:cxn ang="0">
                  <a:pos x="222" y="6"/>
                </a:cxn>
                <a:cxn ang="0">
                  <a:pos x="195" y="1"/>
                </a:cxn>
                <a:cxn ang="0">
                  <a:pos x="167" y="0"/>
                </a:cxn>
                <a:cxn ang="0">
                  <a:pos x="142" y="1"/>
                </a:cxn>
                <a:cxn ang="0">
                  <a:pos x="122" y="1"/>
                </a:cxn>
                <a:cxn ang="0">
                  <a:pos x="103" y="5"/>
                </a:cxn>
                <a:cxn ang="0">
                  <a:pos x="88" y="10"/>
                </a:cxn>
                <a:cxn ang="0">
                  <a:pos x="74" y="15"/>
                </a:cxn>
                <a:cxn ang="0">
                  <a:pos x="73" y="18"/>
                </a:cxn>
              </a:cxnLst>
              <a:rect l="0" t="0" r="r" b="b"/>
              <a:pathLst>
                <a:path w="393" h="361">
                  <a:moveTo>
                    <a:pt x="73" y="18"/>
                  </a:moveTo>
                  <a:lnTo>
                    <a:pt x="66" y="20"/>
                  </a:lnTo>
                  <a:lnTo>
                    <a:pt x="56" y="30"/>
                  </a:lnTo>
                  <a:lnTo>
                    <a:pt x="47" y="37"/>
                  </a:lnTo>
                  <a:lnTo>
                    <a:pt x="39" y="45"/>
                  </a:lnTo>
                  <a:lnTo>
                    <a:pt x="30" y="57"/>
                  </a:lnTo>
                  <a:lnTo>
                    <a:pt x="23" y="71"/>
                  </a:lnTo>
                  <a:lnTo>
                    <a:pt x="18" y="78"/>
                  </a:lnTo>
                  <a:lnTo>
                    <a:pt x="13" y="86"/>
                  </a:lnTo>
                  <a:lnTo>
                    <a:pt x="10" y="95"/>
                  </a:lnTo>
                  <a:lnTo>
                    <a:pt x="8" y="103"/>
                  </a:lnTo>
                  <a:lnTo>
                    <a:pt x="3" y="113"/>
                  </a:lnTo>
                  <a:lnTo>
                    <a:pt x="1" y="123"/>
                  </a:lnTo>
                  <a:lnTo>
                    <a:pt x="0" y="133"/>
                  </a:lnTo>
                  <a:lnTo>
                    <a:pt x="0" y="147"/>
                  </a:lnTo>
                  <a:lnTo>
                    <a:pt x="0" y="157"/>
                  </a:lnTo>
                  <a:lnTo>
                    <a:pt x="0" y="169"/>
                  </a:lnTo>
                  <a:lnTo>
                    <a:pt x="0" y="184"/>
                  </a:lnTo>
                  <a:lnTo>
                    <a:pt x="1" y="200"/>
                  </a:lnTo>
                  <a:lnTo>
                    <a:pt x="3" y="213"/>
                  </a:lnTo>
                  <a:lnTo>
                    <a:pt x="6" y="228"/>
                  </a:lnTo>
                  <a:lnTo>
                    <a:pt x="8" y="235"/>
                  </a:lnTo>
                  <a:lnTo>
                    <a:pt x="12" y="244"/>
                  </a:lnTo>
                  <a:lnTo>
                    <a:pt x="13" y="254"/>
                  </a:lnTo>
                  <a:lnTo>
                    <a:pt x="18" y="264"/>
                  </a:lnTo>
                  <a:lnTo>
                    <a:pt x="23" y="277"/>
                  </a:lnTo>
                  <a:lnTo>
                    <a:pt x="32" y="293"/>
                  </a:lnTo>
                  <a:lnTo>
                    <a:pt x="40" y="305"/>
                  </a:lnTo>
                  <a:lnTo>
                    <a:pt x="52" y="318"/>
                  </a:lnTo>
                  <a:lnTo>
                    <a:pt x="64" y="327"/>
                  </a:lnTo>
                  <a:lnTo>
                    <a:pt x="78" y="335"/>
                  </a:lnTo>
                  <a:lnTo>
                    <a:pt x="93" y="344"/>
                  </a:lnTo>
                  <a:lnTo>
                    <a:pt x="108" y="350"/>
                  </a:lnTo>
                  <a:lnTo>
                    <a:pt x="123" y="354"/>
                  </a:lnTo>
                  <a:lnTo>
                    <a:pt x="140" y="357"/>
                  </a:lnTo>
                  <a:lnTo>
                    <a:pt x="157" y="359"/>
                  </a:lnTo>
                  <a:lnTo>
                    <a:pt x="174" y="361"/>
                  </a:lnTo>
                  <a:lnTo>
                    <a:pt x="191" y="359"/>
                  </a:lnTo>
                  <a:lnTo>
                    <a:pt x="208" y="357"/>
                  </a:lnTo>
                  <a:lnTo>
                    <a:pt x="217" y="355"/>
                  </a:lnTo>
                  <a:lnTo>
                    <a:pt x="225" y="354"/>
                  </a:lnTo>
                  <a:lnTo>
                    <a:pt x="235" y="352"/>
                  </a:lnTo>
                  <a:lnTo>
                    <a:pt x="245" y="352"/>
                  </a:lnTo>
                  <a:lnTo>
                    <a:pt x="261" y="345"/>
                  </a:lnTo>
                  <a:lnTo>
                    <a:pt x="278" y="340"/>
                  </a:lnTo>
                  <a:lnTo>
                    <a:pt x="291" y="332"/>
                  </a:lnTo>
                  <a:lnTo>
                    <a:pt x="308" y="327"/>
                  </a:lnTo>
                  <a:lnTo>
                    <a:pt x="322" y="316"/>
                  </a:lnTo>
                  <a:lnTo>
                    <a:pt x="337" y="306"/>
                  </a:lnTo>
                  <a:lnTo>
                    <a:pt x="349" y="296"/>
                  </a:lnTo>
                  <a:lnTo>
                    <a:pt x="361" y="288"/>
                  </a:lnTo>
                  <a:lnTo>
                    <a:pt x="369" y="274"/>
                  </a:lnTo>
                  <a:lnTo>
                    <a:pt x="378" y="262"/>
                  </a:lnTo>
                  <a:lnTo>
                    <a:pt x="383" y="249"/>
                  </a:lnTo>
                  <a:lnTo>
                    <a:pt x="389" y="235"/>
                  </a:lnTo>
                  <a:lnTo>
                    <a:pt x="391" y="220"/>
                  </a:lnTo>
                  <a:lnTo>
                    <a:pt x="393" y="205"/>
                  </a:lnTo>
                  <a:lnTo>
                    <a:pt x="391" y="191"/>
                  </a:lnTo>
                  <a:lnTo>
                    <a:pt x="389" y="176"/>
                  </a:lnTo>
                  <a:lnTo>
                    <a:pt x="383" y="159"/>
                  </a:lnTo>
                  <a:lnTo>
                    <a:pt x="379" y="145"/>
                  </a:lnTo>
                  <a:lnTo>
                    <a:pt x="374" y="132"/>
                  </a:lnTo>
                  <a:lnTo>
                    <a:pt x="369" y="120"/>
                  </a:lnTo>
                  <a:lnTo>
                    <a:pt x="364" y="106"/>
                  </a:lnTo>
                  <a:lnTo>
                    <a:pt x="359" y="96"/>
                  </a:lnTo>
                  <a:lnTo>
                    <a:pt x="354" y="86"/>
                  </a:lnTo>
                  <a:lnTo>
                    <a:pt x="350" y="78"/>
                  </a:lnTo>
                  <a:lnTo>
                    <a:pt x="344" y="69"/>
                  </a:lnTo>
                  <a:lnTo>
                    <a:pt x="339" y="62"/>
                  </a:lnTo>
                  <a:lnTo>
                    <a:pt x="334" y="54"/>
                  </a:lnTo>
                  <a:lnTo>
                    <a:pt x="328" y="49"/>
                  </a:lnTo>
                  <a:lnTo>
                    <a:pt x="318" y="37"/>
                  </a:lnTo>
                  <a:lnTo>
                    <a:pt x="308" y="32"/>
                  </a:lnTo>
                  <a:lnTo>
                    <a:pt x="295" y="23"/>
                  </a:lnTo>
                  <a:lnTo>
                    <a:pt x="284" y="20"/>
                  </a:lnTo>
                  <a:lnTo>
                    <a:pt x="271" y="15"/>
                  </a:lnTo>
                  <a:lnTo>
                    <a:pt x="259" y="13"/>
                  </a:lnTo>
                  <a:lnTo>
                    <a:pt x="247" y="10"/>
                  </a:lnTo>
                  <a:lnTo>
                    <a:pt x="234" y="8"/>
                  </a:lnTo>
                  <a:lnTo>
                    <a:pt x="222" y="6"/>
                  </a:lnTo>
                  <a:lnTo>
                    <a:pt x="210" y="5"/>
                  </a:lnTo>
                  <a:lnTo>
                    <a:pt x="195" y="1"/>
                  </a:lnTo>
                  <a:lnTo>
                    <a:pt x="181" y="1"/>
                  </a:lnTo>
                  <a:lnTo>
                    <a:pt x="167" y="0"/>
                  </a:lnTo>
                  <a:lnTo>
                    <a:pt x="157" y="1"/>
                  </a:lnTo>
                  <a:lnTo>
                    <a:pt x="142" y="1"/>
                  </a:lnTo>
                  <a:lnTo>
                    <a:pt x="132" y="1"/>
                  </a:lnTo>
                  <a:lnTo>
                    <a:pt x="122" y="1"/>
                  </a:lnTo>
                  <a:lnTo>
                    <a:pt x="113" y="5"/>
                  </a:lnTo>
                  <a:lnTo>
                    <a:pt x="103" y="5"/>
                  </a:lnTo>
                  <a:lnTo>
                    <a:pt x="95" y="8"/>
                  </a:lnTo>
                  <a:lnTo>
                    <a:pt x="88" y="10"/>
                  </a:lnTo>
                  <a:lnTo>
                    <a:pt x="83" y="13"/>
                  </a:lnTo>
                  <a:lnTo>
                    <a:pt x="74" y="15"/>
                  </a:lnTo>
                  <a:lnTo>
                    <a:pt x="73" y="18"/>
                  </a:lnTo>
                  <a:lnTo>
                    <a:pt x="73" y="18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8378825" y="2011363"/>
              <a:ext cx="327025" cy="306387"/>
            </a:xfrm>
            <a:custGeom>
              <a:avLst/>
              <a:gdLst/>
              <a:ahLst/>
              <a:cxnLst>
                <a:cxn ang="0">
                  <a:pos x="136" y="2"/>
                </a:cxn>
                <a:cxn ang="0">
                  <a:pos x="119" y="7"/>
                </a:cxn>
                <a:cxn ang="0">
                  <a:pos x="95" y="19"/>
                </a:cxn>
                <a:cxn ang="0">
                  <a:pos x="75" y="34"/>
                </a:cxn>
                <a:cxn ang="0">
                  <a:pos x="59" y="46"/>
                </a:cxn>
                <a:cxn ang="0">
                  <a:pos x="46" y="61"/>
                </a:cxn>
                <a:cxn ang="0">
                  <a:pos x="31" y="80"/>
                </a:cxn>
                <a:cxn ang="0">
                  <a:pos x="19" y="99"/>
                </a:cxn>
                <a:cxn ang="0">
                  <a:pos x="10" y="119"/>
                </a:cxn>
                <a:cxn ang="0">
                  <a:pos x="2" y="144"/>
                </a:cxn>
                <a:cxn ang="0">
                  <a:pos x="0" y="172"/>
                </a:cxn>
                <a:cxn ang="0">
                  <a:pos x="0" y="202"/>
                </a:cxn>
                <a:cxn ang="0">
                  <a:pos x="5" y="226"/>
                </a:cxn>
                <a:cxn ang="0">
                  <a:pos x="10" y="243"/>
                </a:cxn>
                <a:cxn ang="0">
                  <a:pos x="19" y="270"/>
                </a:cxn>
                <a:cxn ang="0">
                  <a:pos x="34" y="299"/>
                </a:cxn>
                <a:cxn ang="0">
                  <a:pos x="53" y="324"/>
                </a:cxn>
                <a:cxn ang="0">
                  <a:pos x="76" y="344"/>
                </a:cxn>
                <a:cxn ang="0">
                  <a:pos x="100" y="361"/>
                </a:cxn>
                <a:cxn ang="0">
                  <a:pos x="129" y="373"/>
                </a:cxn>
                <a:cxn ang="0">
                  <a:pos x="158" y="380"/>
                </a:cxn>
                <a:cxn ang="0">
                  <a:pos x="187" y="385"/>
                </a:cxn>
                <a:cxn ang="0">
                  <a:pos x="215" y="385"/>
                </a:cxn>
                <a:cxn ang="0">
                  <a:pos x="244" y="380"/>
                </a:cxn>
                <a:cxn ang="0">
                  <a:pos x="271" y="373"/>
                </a:cxn>
                <a:cxn ang="0">
                  <a:pos x="300" y="366"/>
                </a:cxn>
                <a:cxn ang="0">
                  <a:pos x="324" y="353"/>
                </a:cxn>
                <a:cxn ang="0">
                  <a:pos x="344" y="339"/>
                </a:cxn>
                <a:cxn ang="0">
                  <a:pos x="363" y="322"/>
                </a:cxn>
                <a:cxn ang="0">
                  <a:pos x="376" y="305"/>
                </a:cxn>
                <a:cxn ang="0">
                  <a:pos x="387" y="285"/>
                </a:cxn>
                <a:cxn ang="0">
                  <a:pos x="393" y="266"/>
                </a:cxn>
                <a:cxn ang="0">
                  <a:pos x="402" y="239"/>
                </a:cxn>
                <a:cxn ang="0">
                  <a:pos x="409" y="205"/>
                </a:cxn>
                <a:cxn ang="0">
                  <a:pos x="412" y="175"/>
                </a:cxn>
                <a:cxn ang="0">
                  <a:pos x="409" y="144"/>
                </a:cxn>
                <a:cxn ang="0">
                  <a:pos x="398" y="117"/>
                </a:cxn>
                <a:cxn ang="0">
                  <a:pos x="385" y="92"/>
                </a:cxn>
                <a:cxn ang="0">
                  <a:pos x="365" y="70"/>
                </a:cxn>
                <a:cxn ang="0">
                  <a:pos x="339" y="46"/>
                </a:cxn>
                <a:cxn ang="0">
                  <a:pos x="309" y="29"/>
                </a:cxn>
                <a:cxn ang="0">
                  <a:pos x="283" y="19"/>
                </a:cxn>
                <a:cxn ang="0">
                  <a:pos x="265" y="14"/>
                </a:cxn>
                <a:cxn ang="0">
                  <a:pos x="246" y="11"/>
                </a:cxn>
                <a:cxn ang="0">
                  <a:pos x="229" y="7"/>
                </a:cxn>
                <a:cxn ang="0">
                  <a:pos x="204" y="4"/>
                </a:cxn>
                <a:cxn ang="0">
                  <a:pos x="173" y="2"/>
                </a:cxn>
                <a:cxn ang="0">
                  <a:pos x="151" y="0"/>
                </a:cxn>
                <a:cxn ang="0">
                  <a:pos x="139" y="0"/>
                </a:cxn>
                <a:cxn ang="0">
                  <a:pos x="139" y="2"/>
                </a:cxn>
              </a:cxnLst>
              <a:rect l="0" t="0" r="r" b="b"/>
              <a:pathLst>
                <a:path w="412" h="387">
                  <a:moveTo>
                    <a:pt x="139" y="2"/>
                  </a:moveTo>
                  <a:lnTo>
                    <a:pt x="136" y="2"/>
                  </a:lnTo>
                  <a:lnTo>
                    <a:pt x="129" y="4"/>
                  </a:lnTo>
                  <a:lnTo>
                    <a:pt x="119" y="7"/>
                  </a:lnTo>
                  <a:lnTo>
                    <a:pt x="110" y="14"/>
                  </a:lnTo>
                  <a:lnTo>
                    <a:pt x="95" y="19"/>
                  </a:lnTo>
                  <a:lnTo>
                    <a:pt x="81" y="29"/>
                  </a:lnTo>
                  <a:lnTo>
                    <a:pt x="75" y="34"/>
                  </a:lnTo>
                  <a:lnTo>
                    <a:pt x="68" y="41"/>
                  </a:lnTo>
                  <a:lnTo>
                    <a:pt x="59" y="46"/>
                  </a:lnTo>
                  <a:lnTo>
                    <a:pt x="53" y="55"/>
                  </a:lnTo>
                  <a:lnTo>
                    <a:pt x="46" y="61"/>
                  </a:lnTo>
                  <a:lnTo>
                    <a:pt x="39" y="70"/>
                  </a:lnTo>
                  <a:lnTo>
                    <a:pt x="31" y="80"/>
                  </a:lnTo>
                  <a:lnTo>
                    <a:pt x="26" y="89"/>
                  </a:lnTo>
                  <a:lnTo>
                    <a:pt x="19" y="99"/>
                  </a:lnTo>
                  <a:lnTo>
                    <a:pt x="15" y="109"/>
                  </a:lnTo>
                  <a:lnTo>
                    <a:pt x="10" y="119"/>
                  </a:lnTo>
                  <a:lnTo>
                    <a:pt x="7" y="133"/>
                  </a:lnTo>
                  <a:lnTo>
                    <a:pt x="2" y="144"/>
                  </a:lnTo>
                  <a:lnTo>
                    <a:pt x="0" y="156"/>
                  </a:lnTo>
                  <a:lnTo>
                    <a:pt x="0" y="172"/>
                  </a:lnTo>
                  <a:lnTo>
                    <a:pt x="0" y="187"/>
                  </a:lnTo>
                  <a:lnTo>
                    <a:pt x="0" y="202"/>
                  </a:lnTo>
                  <a:lnTo>
                    <a:pt x="5" y="217"/>
                  </a:lnTo>
                  <a:lnTo>
                    <a:pt x="5" y="226"/>
                  </a:lnTo>
                  <a:lnTo>
                    <a:pt x="9" y="234"/>
                  </a:lnTo>
                  <a:lnTo>
                    <a:pt x="10" y="243"/>
                  </a:lnTo>
                  <a:lnTo>
                    <a:pt x="15" y="253"/>
                  </a:lnTo>
                  <a:lnTo>
                    <a:pt x="19" y="270"/>
                  </a:lnTo>
                  <a:lnTo>
                    <a:pt x="26" y="285"/>
                  </a:lnTo>
                  <a:lnTo>
                    <a:pt x="34" y="299"/>
                  </a:lnTo>
                  <a:lnTo>
                    <a:pt x="44" y="312"/>
                  </a:lnTo>
                  <a:lnTo>
                    <a:pt x="53" y="324"/>
                  </a:lnTo>
                  <a:lnTo>
                    <a:pt x="65" y="336"/>
                  </a:lnTo>
                  <a:lnTo>
                    <a:pt x="76" y="344"/>
                  </a:lnTo>
                  <a:lnTo>
                    <a:pt x="88" y="355"/>
                  </a:lnTo>
                  <a:lnTo>
                    <a:pt x="100" y="361"/>
                  </a:lnTo>
                  <a:lnTo>
                    <a:pt x="114" y="370"/>
                  </a:lnTo>
                  <a:lnTo>
                    <a:pt x="129" y="373"/>
                  </a:lnTo>
                  <a:lnTo>
                    <a:pt x="144" y="378"/>
                  </a:lnTo>
                  <a:lnTo>
                    <a:pt x="158" y="380"/>
                  </a:lnTo>
                  <a:lnTo>
                    <a:pt x="173" y="383"/>
                  </a:lnTo>
                  <a:lnTo>
                    <a:pt x="187" y="385"/>
                  </a:lnTo>
                  <a:lnTo>
                    <a:pt x="204" y="387"/>
                  </a:lnTo>
                  <a:lnTo>
                    <a:pt x="215" y="385"/>
                  </a:lnTo>
                  <a:lnTo>
                    <a:pt x="231" y="383"/>
                  </a:lnTo>
                  <a:lnTo>
                    <a:pt x="244" y="380"/>
                  </a:lnTo>
                  <a:lnTo>
                    <a:pt x="259" y="378"/>
                  </a:lnTo>
                  <a:lnTo>
                    <a:pt x="271" y="373"/>
                  </a:lnTo>
                  <a:lnTo>
                    <a:pt x="287" y="371"/>
                  </a:lnTo>
                  <a:lnTo>
                    <a:pt x="300" y="366"/>
                  </a:lnTo>
                  <a:lnTo>
                    <a:pt x="312" y="361"/>
                  </a:lnTo>
                  <a:lnTo>
                    <a:pt x="324" y="353"/>
                  </a:lnTo>
                  <a:lnTo>
                    <a:pt x="334" y="346"/>
                  </a:lnTo>
                  <a:lnTo>
                    <a:pt x="344" y="339"/>
                  </a:lnTo>
                  <a:lnTo>
                    <a:pt x="354" y="332"/>
                  </a:lnTo>
                  <a:lnTo>
                    <a:pt x="363" y="322"/>
                  </a:lnTo>
                  <a:lnTo>
                    <a:pt x="370" y="314"/>
                  </a:lnTo>
                  <a:lnTo>
                    <a:pt x="376" y="305"/>
                  </a:lnTo>
                  <a:lnTo>
                    <a:pt x="383" y="297"/>
                  </a:lnTo>
                  <a:lnTo>
                    <a:pt x="387" y="285"/>
                  </a:lnTo>
                  <a:lnTo>
                    <a:pt x="390" y="275"/>
                  </a:lnTo>
                  <a:lnTo>
                    <a:pt x="393" y="266"/>
                  </a:lnTo>
                  <a:lnTo>
                    <a:pt x="397" y="256"/>
                  </a:lnTo>
                  <a:lnTo>
                    <a:pt x="402" y="239"/>
                  </a:lnTo>
                  <a:lnTo>
                    <a:pt x="407" y="222"/>
                  </a:lnTo>
                  <a:lnTo>
                    <a:pt x="409" y="205"/>
                  </a:lnTo>
                  <a:lnTo>
                    <a:pt x="412" y="188"/>
                  </a:lnTo>
                  <a:lnTo>
                    <a:pt x="412" y="175"/>
                  </a:lnTo>
                  <a:lnTo>
                    <a:pt x="412" y="160"/>
                  </a:lnTo>
                  <a:lnTo>
                    <a:pt x="409" y="144"/>
                  </a:lnTo>
                  <a:lnTo>
                    <a:pt x="405" y="131"/>
                  </a:lnTo>
                  <a:lnTo>
                    <a:pt x="398" y="117"/>
                  </a:lnTo>
                  <a:lnTo>
                    <a:pt x="395" y="105"/>
                  </a:lnTo>
                  <a:lnTo>
                    <a:pt x="385" y="92"/>
                  </a:lnTo>
                  <a:lnTo>
                    <a:pt x="376" y="80"/>
                  </a:lnTo>
                  <a:lnTo>
                    <a:pt x="365" y="70"/>
                  </a:lnTo>
                  <a:lnTo>
                    <a:pt x="356" y="60"/>
                  </a:lnTo>
                  <a:lnTo>
                    <a:pt x="339" y="46"/>
                  </a:lnTo>
                  <a:lnTo>
                    <a:pt x="326" y="39"/>
                  </a:lnTo>
                  <a:lnTo>
                    <a:pt x="309" y="29"/>
                  </a:lnTo>
                  <a:lnTo>
                    <a:pt x="293" y="24"/>
                  </a:lnTo>
                  <a:lnTo>
                    <a:pt x="283" y="19"/>
                  </a:lnTo>
                  <a:lnTo>
                    <a:pt x="273" y="17"/>
                  </a:lnTo>
                  <a:lnTo>
                    <a:pt x="265" y="14"/>
                  </a:lnTo>
                  <a:lnTo>
                    <a:pt x="256" y="14"/>
                  </a:lnTo>
                  <a:lnTo>
                    <a:pt x="246" y="11"/>
                  </a:lnTo>
                  <a:lnTo>
                    <a:pt x="237" y="9"/>
                  </a:lnTo>
                  <a:lnTo>
                    <a:pt x="229" y="7"/>
                  </a:lnTo>
                  <a:lnTo>
                    <a:pt x="220" y="7"/>
                  </a:lnTo>
                  <a:lnTo>
                    <a:pt x="204" y="4"/>
                  </a:lnTo>
                  <a:lnTo>
                    <a:pt x="188" y="2"/>
                  </a:lnTo>
                  <a:lnTo>
                    <a:pt x="173" y="2"/>
                  </a:lnTo>
                  <a:lnTo>
                    <a:pt x="163" y="2"/>
                  </a:lnTo>
                  <a:lnTo>
                    <a:pt x="151" y="0"/>
                  </a:lnTo>
                  <a:lnTo>
                    <a:pt x="144" y="0"/>
                  </a:lnTo>
                  <a:lnTo>
                    <a:pt x="139" y="0"/>
                  </a:lnTo>
                  <a:lnTo>
                    <a:pt x="139" y="2"/>
                  </a:lnTo>
                  <a:lnTo>
                    <a:pt x="139" y="2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8351838" y="228600"/>
              <a:ext cx="341313" cy="315912"/>
            </a:xfrm>
            <a:custGeom>
              <a:avLst/>
              <a:gdLst/>
              <a:ahLst/>
              <a:cxnLst>
                <a:cxn ang="0">
                  <a:pos x="83" y="34"/>
                </a:cxn>
                <a:cxn ang="0">
                  <a:pos x="99" y="25"/>
                </a:cxn>
                <a:cxn ang="0">
                  <a:pos x="122" y="17"/>
                </a:cxn>
                <a:cxn ang="0">
                  <a:pos x="146" y="10"/>
                </a:cxn>
                <a:cxn ang="0">
                  <a:pos x="165" y="5"/>
                </a:cxn>
                <a:cxn ang="0">
                  <a:pos x="183" y="2"/>
                </a:cxn>
                <a:cxn ang="0">
                  <a:pos x="204" y="0"/>
                </a:cxn>
                <a:cxn ang="0">
                  <a:pos x="222" y="0"/>
                </a:cxn>
                <a:cxn ang="0">
                  <a:pos x="243" y="0"/>
                </a:cxn>
                <a:cxn ang="0">
                  <a:pos x="265" y="3"/>
                </a:cxn>
                <a:cxn ang="0">
                  <a:pos x="283" y="10"/>
                </a:cxn>
                <a:cxn ang="0">
                  <a:pos x="304" y="19"/>
                </a:cxn>
                <a:cxn ang="0">
                  <a:pos x="322" y="32"/>
                </a:cxn>
                <a:cxn ang="0">
                  <a:pos x="337" y="47"/>
                </a:cxn>
                <a:cxn ang="0">
                  <a:pos x="354" y="68"/>
                </a:cxn>
                <a:cxn ang="0">
                  <a:pos x="368" y="86"/>
                </a:cxn>
                <a:cxn ang="0">
                  <a:pos x="385" y="110"/>
                </a:cxn>
                <a:cxn ang="0">
                  <a:pos x="399" y="134"/>
                </a:cxn>
                <a:cxn ang="0">
                  <a:pos x="409" y="158"/>
                </a:cxn>
                <a:cxn ang="0">
                  <a:pos x="419" y="183"/>
                </a:cxn>
                <a:cxn ang="0">
                  <a:pos x="426" y="208"/>
                </a:cxn>
                <a:cxn ang="0">
                  <a:pos x="429" y="236"/>
                </a:cxn>
                <a:cxn ang="0">
                  <a:pos x="427" y="259"/>
                </a:cxn>
                <a:cxn ang="0">
                  <a:pos x="422" y="283"/>
                </a:cxn>
                <a:cxn ang="0">
                  <a:pos x="412" y="305"/>
                </a:cxn>
                <a:cxn ang="0">
                  <a:pos x="399" y="325"/>
                </a:cxn>
                <a:cxn ang="0">
                  <a:pos x="378" y="342"/>
                </a:cxn>
                <a:cxn ang="0">
                  <a:pos x="351" y="359"/>
                </a:cxn>
                <a:cxn ang="0">
                  <a:pos x="329" y="369"/>
                </a:cxn>
                <a:cxn ang="0">
                  <a:pos x="310" y="376"/>
                </a:cxn>
                <a:cxn ang="0">
                  <a:pos x="292" y="380"/>
                </a:cxn>
                <a:cxn ang="0">
                  <a:pos x="271" y="383"/>
                </a:cxn>
                <a:cxn ang="0">
                  <a:pos x="244" y="390"/>
                </a:cxn>
                <a:cxn ang="0">
                  <a:pos x="210" y="395"/>
                </a:cxn>
                <a:cxn ang="0">
                  <a:pos x="182" y="398"/>
                </a:cxn>
                <a:cxn ang="0">
                  <a:pos x="154" y="398"/>
                </a:cxn>
                <a:cxn ang="0">
                  <a:pos x="129" y="398"/>
                </a:cxn>
                <a:cxn ang="0">
                  <a:pos x="109" y="396"/>
                </a:cxn>
                <a:cxn ang="0">
                  <a:pos x="88" y="393"/>
                </a:cxn>
                <a:cxn ang="0">
                  <a:pos x="63" y="385"/>
                </a:cxn>
                <a:cxn ang="0">
                  <a:pos x="38" y="369"/>
                </a:cxn>
                <a:cxn ang="0">
                  <a:pos x="19" y="347"/>
                </a:cxn>
                <a:cxn ang="0">
                  <a:pos x="9" y="324"/>
                </a:cxn>
                <a:cxn ang="0">
                  <a:pos x="2" y="305"/>
                </a:cxn>
                <a:cxn ang="0">
                  <a:pos x="0" y="286"/>
                </a:cxn>
                <a:cxn ang="0">
                  <a:pos x="0" y="268"/>
                </a:cxn>
                <a:cxn ang="0">
                  <a:pos x="4" y="246"/>
                </a:cxn>
                <a:cxn ang="0">
                  <a:pos x="9" y="224"/>
                </a:cxn>
                <a:cxn ang="0">
                  <a:pos x="14" y="202"/>
                </a:cxn>
                <a:cxn ang="0">
                  <a:pos x="21" y="178"/>
                </a:cxn>
                <a:cxn ang="0">
                  <a:pos x="31" y="156"/>
                </a:cxn>
                <a:cxn ang="0">
                  <a:pos x="39" y="134"/>
                </a:cxn>
                <a:cxn ang="0">
                  <a:pos x="48" y="110"/>
                </a:cxn>
                <a:cxn ang="0">
                  <a:pos x="54" y="92"/>
                </a:cxn>
                <a:cxn ang="0">
                  <a:pos x="63" y="75"/>
                </a:cxn>
                <a:cxn ang="0">
                  <a:pos x="73" y="53"/>
                </a:cxn>
                <a:cxn ang="0">
                  <a:pos x="82" y="37"/>
                </a:cxn>
                <a:cxn ang="0">
                  <a:pos x="83" y="36"/>
                </a:cxn>
              </a:cxnLst>
              <a:rect l="0" t="0" r="r" b="b"/>
              <a:pathLst>
                <a:path w="429" h="400">
                  <a:moveTo>
                    <a:pt x="83" y="36"/>
                  </a:moveTo>
                  <a:lnTo>
                    <a:pt x="83" y="34"/>
                  </a:lnTo>
                  <a:lnTo>
                    <a:pt x="90" y="31"/>
                  </a:lnTo>
                  <a:lnTo>
                    <a:pt x="99" y="25"/>
                  </a:lnTo>
                  <a:lnTo>
                    <a:pt x="110" y="22"/>
                  </a:lnTo>
                  <a:lnTo>
                    <a:pt x="122" y="17"/>
                  </a:lnTo>
                  <a:lnTo>
                    <a:pt x="138" y="14"/>
                  </a:lnTo>
                  <a:lnTo>
                    <a:pt x="146" y="10"/>
                  </a:lnTo>
                  <a:lnTo>
                    <a:pt x="154" y="9"/>
                  </a:lnTo>
                  <a:lnTo>
                    <a:pt x="165" y="5"/>
                  </a:lnTo>
                  <a:lnTo>
                    <a:pt x="175" y="5"/>
                  </a:lnTo>
                  <a:lnTo>
                    <a:pt x="183" y="2"/>
                  </a:lnTo>
                  <a:lnTo>
                    <a:pt x="193" y="0"/>
                  </a:lnTo>
                  <a:lnTo>
                    <a:pt x="204" y="0"/>
                  </a:lnTo>
                  <a:lnTo>
                    <a:pt x="212" y="0"/>
                  </a:lnTo>
                  <a:lnTo>
                    <a:pt x="222" y="0"/>
                  </a:lnTo>
                  <a:lnTo>
                    <a:pt x="234" y="0"/>
                  </a:lnTo>
                  <a:lnTo>
                    <a:pt x="243" y="0"/>
                  </a:lnTo>
                  <a:lnTo>
                    <a:pt x="254" y="3"/>
                  </a:lnTo>
                  <a:lnTo>
                    <a:pt x="265" y="3"/>
                  </a:lnTo>
                  <a:lnTo>
                    <a:pt x="273" y="7"/>
                  </a:lnTo>
                  <a:lnTo>
                    <a:pt x="283" y="10"/>
                  </a:lnTo>
                  <a:lnTo>
                    <a:pt x="295" y="14"/>
                  </a:lnTo>
                  <a:lnTo>
                    <a:pt x="304" y="19"/>
                  </a:lnTo>
                  <a:lnTo>
                    <a:pt x="312" y="25"/>
                  </a:lnTo>
                  <a:lnTo>
                    <a:pt x="322" y="32"/>
                  </a:lnTo>
                  <a:lnTo>
                    <a:pt x="332" y="42"/>
                  </a:lnTo>
                  <a:lnTo>
                    <a:pt x="337" y="47"/>
                  </a:lnTo>
                  <a:lnTo>
                    <a:pt x="346" y="58"/>
                  </a:lnTo>
                  <a:lnTo>
                    <a:pt x="354" y="68"/>
                  </a:lnTo>
                  <a:lnTo>
                    <a:pt x="363" y="78"/>
                  </a:lnTo>
                  <a:lnTo>
                    <a:pt x="368" y="86"/>
                  </a:lnTo>
                  <a:lnTo>
                    <a:pt x="376" y="98"/>
                  </a:lnTo>
                  <a:lnTo>
                    <a:pt x="385" y="110"/>
                  </a:lnTo>
                  <a:lnTo>
                    <a:pt x="393" y="122"/>
                  </a:lnTo>
                  <a:lnTo>
                    <a:pt x="399" y="134"/>
                  </a:lnTo>
                  <a:lnTo>
                    <a:pt x="404" y="146"/>
                  </a:lnTo>
                  <a:lnTo>
                    <a:pt x="409" y="158"/>
                  </a:lnTo>
                  <a:lnTo>
                    <a:pt x="415" y="173"/>
                  </a:lnTo>
                  <a:lnTo>
                    <a:pt x="419" y="183"/>
                  </a:lnTo>
                  <a:lnTo>
                    <a:pt x="422" y="197"/>
                  </a:lnTo>
                  <a:lnTo>
                    <a:pt x="426" y="208"/>
                  </a:lnTo>
                  <a:lnTo>
                    <a:pt x="429" y="224"/>
                  </a:lnTo>
                  <a:lnTo>
                    <a:pt x="429" y="236"/>
                  </a:lnTo>
                  <a:lnTo>
                    <a:pt x="429" y="247"/>
                  </a:lnTo>
                  <a:lnTo>
                    <a:pt x="427" y="259"/>
                  </a:lnTo>
                  <a:lnTo>
                    <a:pt x="426" y="273"/>
                  </a:lnTo>
                  <a:lnTo>
                    <a:pt x="422" y="283"/>
                  </a:lnTo>
                  <a:lnTo>
                    <a:pt x="419" y="295"/>
                  </a:lnTo>
                  <a:lnTo>
                    <a:pt x="412" y="305"/>
                  </a:lnTo>
                  <a:lnTo>
                    <a:pt x="407" y="317"/>
                  </a:lnTo>
                  <a:lnTo>
                    <a:pt x="399" y="325"/>
                  </a:lnTo>
                  <a:lnTo>
                    <a:pt x="390" y="335"/>
                  </a:lnTo>
                  <a:lnTo>
                    <a:pt x="378" y="342"/>
                  </a:lnTo>
                  <a:lnTo>
                    <a:pt x="368" y="352"/>
                  </a:lnTo>
                  <a:lnTo>
                    <a:pt x="351" y="359"/>
                  </a:lnTo>
                  <a:lnTo>
                    <a:pt x="336" y="368"/>
                  </a:lnTo>
                  <a:lnTo>
                    <a:pt x="329" y="369"/>
                  </a:lnTo>
                  <a:lnTo>
                    <a:pt x="321" y="373"/>
                  </a:lnTo>
                  <a:lnTo>
                    <a:pt x="310" y="376"/>
                  </a:lnTo>
                  <a:lnTo>
                    <a:pt x="304" y="380"/>
                  </a:lnTo>
                  <a:lnTo>
                    <a:pt x="292" y="380"/>
                  </a:lnTo>
                  <a:lnTo>
                    <a:pt x="282" y="383"/>
                  </a:lnTo>
                  <a:lnTo>
                    <a:pt x="271" y="383"/>
                  </a:lnTo>
                  <a:lnTo>
                    <a:pt x="263" y="386"/>
                  </a:lnTo>
                  <a:lnTo>
                    <a:pt x="244" y="390"/>
                  </a:lnTo>
                  <a:lnTo>
                    <a:pt x="229" y="393"/>
                  </a:lnTo>
                  <a:lnTo>
                    <a:pt x="210" y="395"/>
                  </a:lnTo>
                  <a:lnTo>
                    <a:pt x="197" y="396"/>
                  </a:lnTo>
                  <a:lnTo>
                    <a:pt x="182" y="398"/>
                  </a:lnTo>
                  <a:lnTo>
                    <a:pt x="170" y="400"/>
                  </a:lnTo>
                  <a:lnTo>
                    <a:pt x="154" y="398"/>
                  </a:lnTo>
                  <a:lnTo>
                    <a:pt x="143" y="398"/>
                  </a:lnTo>
                  <a:lnTo>
                    <a:pt x="129" y="398"/>
                  </a:lnTo>
                  <a:lnTo>
                    <a:pt x="119" y="398"/>
                  </a:lnTo>
                  <a:lnTo>
                    <a:pt x="109" y="396"/>
                  </a:lnTo>
                  <a:lnTo>
                    <a:pt x="99" y="395"/>
                  </a:lnTo>
                  <a:lnTo>
                    <a:pt x="88" y="393"/>
                  </a:lnTo>
                  <a:lnTo>
                    <a:pt x="82" y="391"/>
                  </a:lnTo>
                  <a:lnTo>
                    <a:pt x="63" y="385"/>
                  </a:lnTo>
                  <a:lnTo>
                    <a:pt x="49" y="378"/>
                  </a:lnTo>
                  <a:lnTo>
                    <a:pt x="38" y="369"/>
                  </a:lnTo>
                  <a:lnTo>
                    <a:pt x="29" y="361"/>
                  </a:lnTo>
                  <a:lnTo>
                    <a:pt x="19" y="347"/>
                  </a:lnTo>
                  <a:lnTo>
                    <a:pt x="14" y="337"/>
                  </a:lnTo>
                  <a:lnTo>
                    <a:pt x="9" y="324"/>
                  </a:lnTo>
                  <a:lnTo>
                    <a:pt x="5" y="312"/>
                  </a:lnTo>
                  <a:lnTo>
                    <a:pt x="2" y="305"/>
                  </a:lnTo>
                  <a:lnTo>
                    <a:pt x="0" y="297"/>
                  </a:lnTo>
                  <a:lnTo>
                    <a:pt x="0" y="286"/>
                  </a:lnTo>
                  <a:lnTo>
                    <a:pt x="0" y="278"/>
                  </a:lnTo>
                  <a:lnTo>
                    <a:pt x="0" y="268"/>
                  </a:lnTo>
                  <a:lnTo>
                    <a:pt x="2" y="258"/>
                  </a:lnTo>
                  <a:lnTo>
                    <a:pt x="4" y="246"/>
                  </a:lnTo>
                  <a:lnTo>
                    <a:pt x="7" y="237"/>
                  </a:lnTo>
                  <a:lnTo>
                    <a:pt x="9" y="224"/>
                  </a:lnTo>
                  <a:lnTo>
                    <a:pt x="12" y="213"/>
                  </a:lnTo>
                  <a:lnTo>
                    <a:pt x="14" y="202"/>
                  </a:lnTo>
                  <a:lnTo>
                    <a:pt x="19" y="191"/>
                  </a:lnTo>
                  <a:lnTo>
                    <a:pt x="21" y="178"/>
                  </a:lnTo>
                  <a:lnTo>
                    <a:pt x="26" y="168"/>
                  </a:lnTo>
                  <a:lnTo>
                    <a:pt x="31" y="156"/>
                  </a:lnTo>
                  <a:lnTo>
                    <a:pt x="36" y="146"/>
                  </a:lnTo>
                  <a:lnTo>
                    <a:pt x="39" y="134"/>
                  </a:lnTo>
                  <a:lnTo>
                    <a:pt x="44" y="122"/>
                  </a:lnTo>
                  <a:lnTo>
                    <a:pt x="48" y="110"/>
                  </a:lnTo>
                  <a:lnTo>
                    <a:pt x="51" y="102"/>
                  </a:lnTo>
                  <a:lnTo>
                    <a:pt x="54" y="92"/>
                  </a:lnTo>
                  <a:lnTo>
                    <a:pt x="60" y="81"/>
                  </a:lnTo>
                  <a:lnTo>
                    <a:pt x="63" y="75"/>
                  </a:lnTo>
                  <a:lnTo>
                    <a:pt x="68" y="68"/>
                  </a:lnTo>
                  <a:lnTo>
                    <a:pt x="73" y="53"/>
                  </a:lnTo>
                  <a:lnTo>
                    <a:pt x="80" y="44"/>
                  </a:lnTo>
                  <a:lnTo>
                    <a:pt x="82" y="37"/>
                  </a:lnTo>
                  <a:lnTo>
                    <a:pt x="83" y="36"/>
                  </a:lnTo>
                  <a:lnTo>
                    <a:pt x="83" y="36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8416925" y="1990725"/>
              <a:ext cx="279400" cy="261937"/>
            </a:xfrm>
            <a:custGeom>
              <a:avLst/>
              <a:gdLst/>
              <a:ahLst/>
              <a:cxnLst>
                <a:cxn ang="0">
                  <a:pos x="86" y="17"/>
                </a:cxn>
                <a:cxn ang="0">
                  <a:pos x="78" y="25"/>
                </a:cxn>
                <a:cxn ang="0">
                  <a:pos x="64" y="41"/>
                </a:cxn>
                <a:cxn ang="0">
                  <a:pos x="50" y="63"/>
                </a:cxn>
                <a:cxn ang="0">
                  <a:pos x="33" y="90"/>
                </a:cxn>
                <a:cxn ang="0">
                  <a:pos x="18" y="119"/>
                </a:cxn>
                <a:cxn ang="0">
                  <a:pos x="6" y="147"/>
                </a:cxn>
                <a:cxn ang="0">
                  <a:pos x="0" y="178"/>
                </a:cxn>
                <a:cxn ang="0">
                  <a:pos x="0" y="208"/>
                </a:cxn>
                <a:cxn ang="0">
                  <a:pos x="8" y="237"/>
                </a:cxn>
                <a:cxn ang="0">
                  <a:pos x="23" y="261"/>
                </a:cxn>
                <a:cxn ang="0">
                  <a:pos x="32" y="273"/>
                </a:cxn>
                <a:cxn ang="0">
                  <a:pos x="45" y="286"/>
                </a:cxn>
                <a:cxn ang="0">
                  <a:pos x="62" y="298"/>
                </a:cxn>
                <a:cxn ang="0">
                  <a:pos x="79" y="308"/>
                </a:cxn>
                <a:cxn ang="0">
                  <a:pos x="96" y="317"/>
                </a:cxn>
                <a:cxn ang="0">
                  <a:pos x="117" y="324"/>
                </a:cxn>
                <a:cxn ang="0">
                  <a:pos x="137" y="327"/>
                </a:cxn>
                <a:cxn ang="0">
                  <a:pos x="159" y="329"/>
                </a:cxn>
                <a:cxn ang="0">
                  <a:pos x="184" y="327"/>
                </a:cxn>
                <a:cxn ang="0">
                  <a:pos x="208" y="322"/>
                </a:cxn>
                <a:cxn ang="0">
                  <a:pos x="233" y="313"/>
                </a:cxn>
                <a:cxn ang="0">
                  <a:pos x="259" y="300"/>
                </a:cxn>
                <a:cxn ang="0">
                  <a:pos x="281" y="285"/>
                </a:cxn>
                <a:cxn ang="0">
                  <a:pos x="300" y="268"/>
                </a:cxn>
                <a:cxn ang="0">
                  <a:pos x="317" y="249"/>
                </a:cxn>
                <a:cxn ang="0">
                  <a:pos x="328" y="230"/>
                </a:cxn>
                <a:cxn ang="0">
                  <a:pos x="339" y="208"/>
                </a:cxn>
                <a:cxn ang="0">
                  <a:pos x="345" y="188"/>
                </a:cxn>
                <a:cxn ang="0">
                  <a:pos x="349" y="169"/>
                </a:cxn>
                <a:cxn ang="0">
                  <a:pos x="350" y="147"/>
                </a:cxn>
                <a:cxn ang="0">
                  <a:pos x="350" y="127"/>
                </a:cxn>
                <a:cxn ang="0">
                  <a:pos x="349" y="105"/>
                </a:cxn>
                <a:cxn ang="0">
                  <a:pos x="345" y="88"/>
                </a:cxn>
                <a:cxn ang="0">
                  <a:pos x="340" y="71"/>
                </a:cxn>
                <a:cxn ang="0">
                  <a:pos x="333" y="53"/>
                </a:cxn>
                <a:cxn ang="0">
                  <a:pos x="320" y="34"/>
                </a:cxn>
                <a:cxn ang="0">
                  <a:pos x="300" y="15"/>
                </a:cxn>
                <a:cxn ang="0">
                  <a:pos x="269" y="5"/>
                </a:cxn>
                <a:cxn ang="0">
                  <a:pos x="244" y="2"/>
                </a:cxn>
                <a:cxn ang="0">
                  <a:pos x="223" y="0"/>
                </a:cxn>
                <a:cxn ang="0">
                  <a:pos x="206" y="0"/>
                </a:cxn>
                <a:cxn ang="0">
                  <a:pos x="188" y="2"/>
                </a:cxn>
                <a:cxn ang="0">
                  <a:pos x="169" y="3"/>
                </a:cxn>
                <a:cxn ang="0">
                  <a:pos x="150" y="5"/>
                </a:cxn>
                <a:cxn ang="0">
                  <a:pos x="125" y="7"/>
                </a:cxn>
                <a:cxn ang="0">
                  <a:pos x="101" y="12"/>
                </a:cxn>
                <a:cxn ang="0">
                  <a:pos x="88" y="15"/>
                </a:cxn>
                <a:cxn ang="0">
                  <a:pos x="88" y="17"/>
                </a:cxn>
              </a:cxnLst>
              <a:rect l="0" t="0" r="r" b="b"/>
              <a:pathLst>
                <a:path w="352" h="330">
                  <a:moveTo>
                    <a:pt x="88" y="17"/>
                  </a:moveTo>
                  <a:lnTo>
                    <a:pt x="86" y="17"/>
                  </a:lnTo>
                  <a:lnTo>
                    <a:pt x="83" y="20"/>
                  </a:lnTo>
                  <a:lnTo>
                    <a:pt x="78" y="25"/>
                  </a:lnTo>
                  <a:lnTo>
                    <a:pt x="72" y="34"/>
                  </a:lnTo>
                  <a:lnTo>
                    <a:pt x="64" y="41"/>
                  </a:lnTo>
                  <a:lnTo>
                    <a:pt x="59" y="51"/>
                  </a:lnTo>
                  <a:lnTo>
                    <a:pt x="50" y="63"/>
                  </a:lnTo>
                  <a:lnTo>
                    <a:pt x="44" y="76"/>
                  </a:lnTo>
                  <a:lnTo>
                    <a:pt x="33" y="90"/>
                  </a:lnTo>
                  <a:lnTo>
                    <a:pt x="27" y="105"/>
                  </a:lnTo>
                  <a:lnTo>
                    <a:pt x="18" y="119"/>
                  </a:lnTo>
                  <a:lnTo>
                    <a:pt x="13" y="134"/>
                  </a:lnTo>
                  <a:lnTo>
                    <a:pt x="6" y="147"/>
                  </a:lnTo>
                  <a:lnTo>
                    <a:pt x="3" y="164"/>
                  </a:lnTo>
                  <a:lnTo>
                    <a:pt x="0" y="178"/>
                  </a:lnTo>
                  <a:lnTo>
                    <a:pt x="0" y="195"/>
                  </a:lnTo>
                  <a:lnTo>
                    <a:pt x="0" y="208"/>
                  </a:lnTo>
                  <a:lnTo>
                    <a:pt x="3" y="224"/>
                  </a:lnTo>
                  <a:lnTo>
                    <a:pt x="8" y="237"/>
                  </a:lnTo>
                  <a:lnTo>
                    <a:pt x="18" y="254"/>
                  </a:lnTo>
                  <a:lnTo>
                    <a:pt x="23" y="261"/>
                  </a:lnTo>
                  <a:lnTo>
                    <a:pt x="28" y="266"/>
                  </a:lnTo>
                  <a:lnTo>
                    <a:pt x="32" y="273"/>
                  </a:lnTo>
                  <a:lnTo>
                    <a:pt x="40" y="281"/>
                  </a:lnTo>
                  <a:lnTo>
                    <a:pt x="45" y="286"/>
                  </a:lnTo>
                  <a:lnTo>
                    <a:pt x="54" y="293"/>
                  </a:lnTo>
                  <a:lnTo>
                    <a:pt x="62" y="298"/>
                  </a:lnTo>
                  <a:lnTo>
                    <a:pt x="71" y="305"/>
                  </a:lnTo>
                  <a:lnTo>
                    <a:pt x="79" y="308"/>
                  </a:lnTo>
                  <a:lnTo>
                    <a:pt x="88" y="313"/>
                  </a:lnTo>
                  <a:lnTo>
                    <a:pt x="96" y="317"/>
                  </a:lnTo>
                  <a:lnTo>
                    <a:pt x="106" y="322"/>
                  </a:lnTo>
                  <a:lnTo>
                    <a:pt x="117" y="324"/>
                  </a:lnTo>
                  <a:lnTo>
                    <a:pt x="125" y="325"/>
                  </a:lnTo>
                  <a:lnTo>
                    <a:pt x="137" y="327"/>
                  </a:lnTo>
                  <a:lnTo>
                    <a:pt x="150" y="330"/>
                  </a:lnTo>
                  <a:lnTo>
                    <a:pt x="159" y="329"/>
                  </a:lnTo>
                  <a:lnTo>
                    <a:pt x="172" y="329"/>
                  </a:lnTo>
                  <a:lnTo>
                    <a:pt x="184" y="327"/>
                  </a:lnTo>
                  <a:lnTo>
                    <a:pt x="196" y="325"/>
                  </a:lnTo>
                  <a:lnTo>
                    <a:pt x="208" y="322"/>
                  </a:lnTo>
                  <a:lnTo>
                    <a:pt x="222" y="319"/>
                  </a:lnTo>
                  <a:lnTo>
                    <a:pt x="233" y="313"/>
                  </a:lnTo>
                  <a:lnTo>
                    <a:pt x="249" y="308"/>
                  </a:lnTo>
                  <a:lnTo>
                    <a:pt x="259" y="300"/>
                  </a:lnTo>
                  <a:lnTo>
                    <a:pt x="271" y="293"/>
                  </a:lnTo>
                  <a:lnTo>
                    <a:pt x="281" y="285"/>
                  </a:lnTo>
                  <a:lnTo>
                    <a:pt x="291" y="278"/>
                  </a:lnTo>
                  <a:lnTo>
                    <a:pt x="300" y="268"/>
                  </a:lnTo>
                  <a:lnTo>
                    <a:pt x="308" y="259"/>
                  </a:lnTo>
                  <a:lnTo>
                    <a:pt x="317" y="249"/>
                  </a:lnTo>
                  <a:lnTo>
                    <a:pt x="323" y="241"/>
                  </a:lnTo>
                  <a:lnTo>
                    <a:pt x="328" y="230"/>
                  </a:lnTo>
                  <a:lnTo>
                    <a:pt x="333" y="220"/>
                  </a:lnTo>
                  <a:lnTo>
                    <a:pt x="339" y="208"/>
                  </a:lnTo>
                  <a:lnTo>
                    <a:pt x="344" y="200"/>
                  </a:lnTo>
                  <a:lnTo>
                    <a:pt x="345" y="188"/>
                  </a:lnTo>
                  <a:lnTo>
                    <a:pt x="349" y="178"/>
                  </a:lnTo>
                  <a:lnTo>
                    <a:pt x="349" y="169"/>
                  </a:lnTo>
                  <a:lnTo>
                    <a:pt x="352" y="159"/>
                  </a:lnTo>
                  <a:lnTo>
                    <a:pt x="350" y="147"/>
                  </a:lnTo>
                  <a:lnTo>
                    <a:pt x="350" y="137"/>
                  </a:lnTo>
                  <a:lnTo>
                    <a:pt x="350" y="127"/>
                  </a:lnTo>
                  <a:lnTo>
                    <a:pt x="350" y="117"/>
                  </a:lnTo>
                  <a:lnTo>
                    <a:pt x="349" y="105"/>
                  </a:lnTo>
                  <a:lnTo>
                    <a:pt x="347" y="97"/>
                  </a:lnTo>
                  <a:lnTo>
                    <a:pt x="345" y="88"/>
                  </a:lnTo>
                  <a:lnTo>
                    <a:pt x="344" y="80"/>
                  </a:lnTo>
                  <a:lnTo>
                    <a:pt x="340" y="71"/>
                  </a:lnTo>
                  <a:lnTo>
                    <a:pt x="337" y="61"/>
                  </a:lnTo>
                  <a:lnTo>
                    <a:pt x="333" y="53"/>
                  </a:lnTo>
                  <a:lnTo>
                    <a:pt x="330" y="47"/>
                  </a:lnTo>
                  <a:lnTo>
                    <a:pt x="320" y="34"/>
                  </a:lnTo>
                  <a:lnTo>
                    <a:pt x="313" y="25"/>
                  </a:lnTo>
                  <a:lnTo>
                    <a:pt x="300" y="15"/>
                  </a:lnTo>
                  <a:lnTo>
                    <a:pt x="286" y="9"/>
                  </a:lnTo>
                  <a:lnTo>
                    <a:pt x="269" y="5"/>
                  </a:lnTo>
                  <a:lnTo>
                    <a:pt x="254" y="3"/>
                  </a:lnTo>
                  <a:lnTo>
                    <a:pt x="244" y="2"/>
                  </a:lnTo>
                  <a:lnTo>
                    <a:pt x="233" y="0"/>
                  </a:lnTo>
                  <a:lnTo>
                    <a:pt x="223" y="0"/>
                  </a:lnTo>
                  <a:lnTo>
                    <a:pt x="217" y="0"/>
                  </a:lnTo>
                  <a:lnTo>
                    <a:pt x="206" y="0"/>
                  </a:lnTo>
                  <a:lnTo>
                    <a:pt x="196" y="0"/>
                  </a:lnTo>
                  <a:lnTo>
                    <a:pt x="188" y="2"/>
                  </a:lnTo>
                  <a:lnTo>
                    <a:pt x="179" y="3"/>
                  </a:lnTo>
                  <a:lnTo>
                    <a:pt x="169" y="3"/>
                  </a:lnTo>
                  <a:lnTo>
                    <a:pt x="159" y="3"/>
                  </a:lnTo>
                  <a:lnTo>
                    <a:pt x="150" y="5"/>
                  </a:lnTo>
                  <a:lnTo>
                    <a:pt x="142" y="7"/>
                  </a:lnTo>
                  <a:lnTo>
                    <a:pt x="125" y="7"/>
                  </a:lnTo>
                  <a:lnTo>
                    <a:pt x="113" y="10"/>
                  </a:lnTo>
                  <a:lnTo>
                    <a:pt x="101" y="12"/>
                  </a:lnTo>
                  <a:lnTo>
                    <a:pt x="93" y="14"/>
                  </a:lnTo>
                  <a:lnTo>
                    <a:pt x="88" y="15"/>
                  </a:lnTo>
                  <a:lnTo>
                    <a:pt x="88" y="17"/>
                  </a:lnTo>
                  <a:lnTo>
                    <a:pt x="88" y="17"/>
                  </a:lnTo>
                  <a:close/>
                </a:path>
              </a:pathLst>
            </a:custGeom>
            <a:solidFill>
              <a:srgbClr val="FFFF8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8480425" y="2073275"/>
              <a:ext cx="158750" cy="133350"/>
            </a:xfrm>
            <a:custGeom>
              <a:avLst/>
              <a:gdLst/>
              <a:ahLst/>
              <a:cxnLst>
                <a:cxn ang="0">
                  <a:pos x="4" y="78"/>
                </a:cxn>
                <a:cxn ang="0">
                  <a:pos x="2" y="78"/>
                </a:cxn>
                <a:cxn ang="0">
                  <a:pos x="0" y="85"/>
                </a:cxn>
                <a:cxn ang="0">
                  <a:pos x="0" y="94"/>
                </a:cxn>
                <a:cxn ang="0">
                  <a:pos x="4" y="104"/>
                </a:cxn>
                <a:cxn ang="0">
                  <a:pos x="5" y="109"/>
                </a:cxn>
                <a:cxn ang="0">
                  <a:pos x="10" y="116"/>
                </a:cxn>
                <a:cxn ang="0">
                  <a:pos x="14" y="122"/>
                </a:cxn>
                <a:cxn ang="0">
                  <a:pos x="21" y="131"/>
                </a:cxn>
                <a:cxn ang="0">
                  <a:pos x="29" y="136"/>
                </a:cxn>
                <a:cxn ang="0">
                  <a:pos x="41" y="146"/>
                </a:cxn>
                <a:cxn ang="0">
                  <a:pos x="46" y="149"/>
                </a:cxn>
                <a:cxn ang="0">
                  <a:pos x="53" y="153"/>
                </a:cxn>
                <a:cxn ang="0">
                  <a:pos x="60" y="158"/>
                </a:cxn>
                <a:cxn ang="0">
                  <a:pos x="70" y="163"/>
                </a:cxn>
                <a:cxn ang="0">
                  <a:pos x="83" y="166"/>
                </a:cxn>
                <a:cxn ang="0">
                  <a:pos x="99" y="170"/>
                </a:cxn>
                <a:cxn ang="0">
                  <a:pos x="112" y="170"/>
                </a:cxn>
                <a:cxn ang="0">
                  <a:pos x="127" y="168"/>
                </a:cxn>
                <a:cxn ang="0">
                  <a:pos x="139" y="163"/>
                </a:cxn>
                <a:cxn ang="0">
                  <a:pos x="151" y="160"/>
                </a:cxn>
                <a:cxn ang="0">
                  <a:pos x="161" y="151"/>
                </a:cxn>
                <a:cxn ang="0">
                  <a:pos x="173" y="144"/>
                </a:cxn>
                <a:cxn ang="0">
                  <a:pos x="180" y="133"/>
                </a:cxn>
                <a:cxn ang="0">
                  <a:pos x="187" y="124"/>
                </a:cxn>
                <a:cxn ang="0">
                  <a:pos x="192" y="112"/>
                </a:cxn>
                <a:cxn ang="0">
                  <a:pos x="199" y="100"/>
                </a:cxn>
                <a:cxn ang="0">
                  <a:pos x="200" y="88"/>
                </a:cxn>
                <a:cxn ang="0">
                  <a:pos x="202" y="77"/>
                </a:cxn>
                <a:cxn ang="0">
                  <a:pos x="202" y="66"/>
                </a:cxn>
                <a:cxn ang="0">
                  <a:pos x="200" y="58"/>
                </a:cxn>
                <a:cxn ang="0">
                  <a:pos x="195" y="46"/>
                </a:cxn>
                <a:cxn ang="0">
                  <a:pos x="190" y="38"/>
                </a:cxn>
                <a:cxn ang="0">
                  <a:pos x="185" y="29"/>
                </a:cxn>
                <a:cxn ang="0">
                  <a:pos x="180" y="24"/>
                </a:cxn>
                <a:cxn ang="0">
                  <a:pos x="168" y="11"/>
                </a:cxn>
                <a:cxn ang="0">
                  <a:pos x="154" y="4"/>
                </a:cxn>
                <a:cxn ang="0">
                  <a:pos x="139" y="0"/>
                </a:cxn>
                <a:cxn ang="0">
                  <a:pos x="122" y="0"/>
                </a:cxn>
                <a:cxn ang="0">
                  <a:pos x="112" y="0"/>
                </a:cxn>
                <a:cxn ang="0">
                  <a:pos x="104" y="4"/>
                </a:cxn>
                <a:cxn ang="0">
                  <a:pos x="93" y="7"/>
                </a:cxn>
                <a:cxn ang="0">
                  <a:pos x="85" y="14"/>
                </a:cxn>
                <a:cxn ang="0">
                  <a:pos x="77" y="19"/>
                </a:cxn>
                <a:cxn ang="0">
                  <a:pos x="66" y="24"/>
                </a:cxn>
                <a:cxn ang="0">
                  <a:pos x="56" y="29"/>
                </a:cxn>
                <a:cxn ang="0">
                  <a:pos x="49" y="34"/>
                </a:cxn>
                <a:cxn ang="0">
                  <a:pos x="36" y="44"/>
                </a:cxn>
                <a:cxn ang="0">
                  <a:pos x="24" y="56"/>
                </a:cxn>
                <a:cxn ang="0">
                  <a:pos x="14" y="65"/>
                </a:cxn>
                <a:cxn ang="0">
                  <a:pos x="9" y="72"/>
                </a:cxn>
                <a:cxn ang="0">
                  <a:pos x="4" y="75"/>
                </a:cxn>
                <a:cxn ang="0">
                  <a:pos x="4" y="78"/>
                </a:cxn>
                <a:cxn ang="0">
                  <a:pos x="4" y="78"/>
                </a:cxn>
              </a:cxnLst>
              <a:rect l="0" t="0" r="r" b="b"/>
              <a:pathLst>
                <a:path w="202" h="170">
                  <a:moveTo>
                    <a:pt x="4" y="78"/>
                  </a:moveTo>
                  <a:lnTo>
                    <a:pt x="2" y="78"/>
                  </a:lnTo>
                  <a:lnTo>
                    <a:pt x="0" y="85"/>
                  </a:lnTo>
                  <a:lnTo>
                    <a:pt x="0" y="94"/>
                  </a:lnTo>
                  <a:lnTo>
                    <a:pt x="4" y="104"/>
                  </a:lnTo>
                  <a:lnTo>
                    <a:pt x="5" y="109"/>
                  </a:lnTo>
                  <a:lnTo>
                    <a:pt x="10" y="116"/>
                  </a:lnTo>
                  <a:lnTo>
                    <a:pt x="14" y="122"/>
                  </a:lnTo>
                  <a:lnTo>
                    <a:pt x="21" y="131"/>
                  </a:lnTo>
                  <a:lnTo>
                    <a:pt x="29" y="136"/>
                  </a:lnTo>
                  <a:lnTo>
                    <a:pt x="41" y="146"/>
                  </a:lnTo>
                  <a:lnTo>
                    <a:pt x="46" y="149"/>
                  </a:lnTo>
                  <a:lnTo>
                    <a:pt x="53" y="153"/>
                  </a:lnTo>
                  <a:lnTo>
                    <a:pt x="60" y="158"/>
                  </a:lnTo>
                  <a:lnTo>
                    <a:pt x="70" y="163"/>
                  </a:lnTo>
                  <a:lnTo>
                    <a:pt x="83" y="166"/>
                  </a:lnTo>
                  <a:lnTo>
                    <a:pt x="99" y="170"/>
                  </a:lnTo>
                  <a:lnTo>
                    <a:pt x="112" y="170"/>
                  </a:lnTo>
                  <a:lnTo>
                    <a:pt x="127" y="168"/>
                  </a:lnTo>
                  <a:lnTo>
                    <a:pt x="139" y="163"/>
                  </a:lnTo>
                  <a:lnTo>
                    <a:pt x="151" y="160"/>
                  </a:lnTo>
                  <a:lnTo>
                    <a:pt x="161" y="151"/>
                  </a:lnTo>
                  <a:lnTo>
                    <a:pt x="173" y="144"/>
                  </a:lnTo>
                  <a:lnTo>
                    <a:pt x="180" y="133"/>
                  </a:lnTo>
                  <a:lnTo>
                    <a:pt x="187" y="124"/>
                  </a:lnTo>
                  <a:lnTo>
                    <a:pt x="192" y="112"/>
                  </a:lnTo>
                  <a:lnTo>
                    <a:pt x="199" y="100"/>
                  </a:lnTo>
                  <a:lnTo>
                    <a:pt x="200" y="88"/>
                  </a:lnTo>
                  <a:lnTo>
                    <a:pt x="202" y="77"/>
                  </a:lnTo>
                  <a:lnTo>
                    <a:pt x="202" y="66"/>
                  </a:lnTo>
                  <a:lnTo>
                    <a:pt x="200" y="58"/>
                  </a:lnTo>
                  <a:lnTo>
                    <a:pt x="195" y="46"/>
                  </a:lnTo>
                  <a:lnTo>
                    <a:pt x="190" y="38"/>
                  </a:lnTo>
                  <a:lnTo>
                    <a:pt x="185" y="29"/>
                  </a:lnTo>
                  <a:lnTo>
                    <a:pt x="180" y="24"/>
                  </a:lnTo>
                  <a:lnTo>
                    <a:pt x="168" y="11"/>
                  </a:lnTo>
                  <a:lnTo>
                    <a:pt x="154" y="4"/>
                  </a:lnTo>
                  <a:lnTo>
                    <a:pt x="139" y="0"/>
                  </a:lnTo>
                  <a:lnTo>
                    <a:pt x="122" y="0"/>
                  </a:lnTo>
                  <a:lnTo>
                    <a:pt x="112" y="0"/>
                  </a:lnTo>
                  <a:lnTo>
                    <a:pt x="104" y="4"/>
                  </a:lnTo>
                  <a:lnTo>
                    <a:pt x="93" y="7"/>
                  </a:lnTo>
                  <a:lnTo>
                    <a:pt x="85" y="14"/>
                  </a:lnTo>
                  <a:lnTo>
                    <a:pt x="77" y="19"/>
                  </a:lnTo>
                  <a:lnTo>
                    <a:pt x="66" y="24"/>
                  </a:lnTo>
                  <a:lnTo>
                    <a:pt x="56" y="29"/>
                  </a:lnTo>
                  <a:lnTo>
                    <a:pt x="49" y="34"/>
                  </a:lnTo>
                  <a:lnTo>
                    <a:pt x="36" y="44"/>
                  </a:lnTo>
                  <a:lnTo>
                    <a:pt x="24" y="56"/>
                  </a:lnTo>
                  <a:lnTo>
                    <a:pt x="14" y="65"/>
                  </a:lnTo>
                  <a:lnTo>
                    <a:pt x="9" y="72"/>
                  </a:lnTo>
                  <a:lnTo>
                    <a:pt x="4" y="75"/>
                  </a:lnTo>
                  <a:lnTo>
                    <a:pt x="4" y="78"/>
                  </a:lnTo>
                  <a:lnTo>
                    <a:pt x="4" y="78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8305800" y="238125"/>
              <a:ext cx="315913" cy="296862"/>
            </a:xfrm>
            <a:custGeom>
              <a:avLst/>
              <a:gdLst/>
              <a:ahLst/>
              <a:cxnLst>
                <a:cxn ang="0">
                  <a:pos x="181" y="3"/>
                </a:cxn>
                <a:cxn ang="0">
                  <a:pos x="167" y="5"/>
                </a:cxn>
                <a:cxn ang="0">
                  <a:pos x="142" y="15"/>
                </a:cxn>
                <a:cxn ang="0">
                  <a:pos x="113" y="28"/>
                </a:cxn>
                <a:cxn ang="0">
                  <a:pos x="89" y="44"/>
                </a:cxn>
                <a:cxn ang="0">
                  <a:pos x="74" y="54"/>
                </a:cxn>
                <a:cxn ang="0">
                  <a:pos x="56" y="67"/>
                </a:cxn>
                <a:cxn ang="0">
                  <a:pos x="42" y="84"/>
                </a:cxn>
                <a:cxn ang="0">
                  <a:pos x="28" y="101"/>
                </a:cxn>
                <a:cxn ang="0">
                  <a:pos x="17" y="123"/>
                </a:cxn>
                <a:cxn ang="0">
                  <a:pos x="10" y="145"/>
                </a:cxn>
                <a:cxn ang="0">
                  <a:pos x="3" y="171"/>
                </a:cxn>
                <a:cxn ang="0">
                  <a:pos x="0" y="196"/>
                </a:cxn>
                <a:cxn ang="0">
                  <a:pos x="0" y="223"/>
                </a:cxn>
                <a:cxn ang="0">
                  <a:pos x="3" y="247"/>
                </a:cxn>
                <a:cxn ang="0">
                  <a:pos x="11" y="267"/>
                </a:cxn>
                <a:cxn ang="0">
                  <a:pos x="20" y="288"/>
                </a:cxn>
                <a:cxn ang="0">
                  <a:pos x="32" y="305"/>
                </a:cxn>
                <a:cxn ang="0">
                  <a:pos x="45" y="321"/>
                </a:cxn>
                <a:cxn ang="0">
                  <a:pos x="64" y="335"/>
                </a:cxn>
                <a:cxn ang="0">
                  <a:pos x="81" y="349"/>
                </a:cxn>
                <a:cxn ang="0">
                  <a:pos x="101" y="359"/>
                </a:cxn>
                <a:cxn ang="0">
                  <a:pos x="122" y="364"/>
                </a:cxn>
                <a:cxn ang="0">
                  <a:pos x="144" y="369"/>
                </a:cxn>
                <a:cxn ang="0">
                  <a:pos x="167" y="372"/>
                </a:cxn>
                <a:cxn ang="0">
                  <a:pos x="191" y="372"/>
                </a:cxn>
                <a:cxn ang="0">
                  <a:pos x="215" y="371"/>
                </a:cxn>
                <a:cxn ang="0">
                  <a:pos x="240" y="367"/>
                </a:cxn>
                <a:cxn ang="0">
                  <a:pos x="264" y="360"/>
                </a:cxn>
                <a:cxn ang="0">
                  <a:pos x="284" y="350"/>
                </a:cxn>
                <a:cxn ang="0">
                  <a:pos x="305" y="337"/>
                </a:cxn>
                <a:cxn ang="0">
                  <a:pos x="325" y="323"/>
                </a:cxn>
                <a:cxn ang="0">
                  <a:pos x="340" y="308"/>
                </a:cxn>
                <a:cxn ang="0">
                  <a:pos x="356" y="291"/>
                </a:cxn>
                <a:cxn ang="0">
                  <a:pos x="367" y="274"/>
                </a:cxn>
                <a:cxn ang="0">
                  <a:pos x="379" y="255"/>
                </a:cxn>
                <a:cxn ang="0">
                  <a:pos x="388" y="233"/>
                </a:cxn>
                <a:cxn ang="0">
                  <a:pos x="393" y="211"/>
                </a:cxn>
                <a:cxn ang="0">
                  <a:pos x="394" y="191"/>
                </a:cxn>
                <a:cxn ang="0">
                  <a:pos x="396" y="169"/>
                </a:cxn>
                <a:cxn ang="0">
                  <a:pos x="393" y="149"/>
                </a:cxn>
                <a:cxn ang="0">
                  <a:pos x="389" y="128"/>
                </a:cxn>
                <a:cxn ang="0">
                  <a:pos x="381" y="108"/>
                </a:cxn>
                <a:cxn ang="0">
                  <a:pos x="369" y="89"/>
                </a:cxn>
                <a:cxn ang="0">
                  <a:pos x="357" y="71"/>
                </a:cxn>
                <a:cxn ang="0">
                  <a:pos x="340" y="55"/>
                </a:cxn>
                <a:cxn ang="0">
                  <a:pos x="327" y="42"/>
                </a:cxn>
                <a:cxn ang="0">
                  <a:pos x="310" y="32"/>
                </a:cxn>
                <a:cxn ang="0">
                  <a:pos x="295" y="23"/>
                </a:cxn>
                <a:cxn ang="0">
                  <a:pos x="279" y="15"/>
                </a:cxn>
                <a:cxn ang="0">
                  <a:pos x="259" y="6"/>
                </a:cxn>
                <a:cxn ang="0">
                  <a:pos x="232" y="1"/>
                </a:cxn>
                <a:cxn ang="0">
                  <a:pos x="208" y="0"/>
                </a:cxn>
                <a:cxn ang="0">
                  <a:pos x="188" y="1"/>
                </a:cxn>
                <a:cxn ang="0">
                  <a:pos x="184" y="3"/>
                </a:cxn>
              </a:cxnLst>
              <a:rect l="0" t="0" r="r" b="b"/>
              <a:pathLst>
                <a:path w="396" h="374">
                  <a:moveTo>
                    <a:pt x="184" y="3"/>
                  </a:moveTo>
                  <a:lnTo>
                    <a:pt x="181" y="3"/>
                  </a:lnTo>
                  <a:lnTo>
                    <a:pt x="176" y="3"/>
                  </a:lnTo>
                  <a:lnTo>
                    <a:pt x="167" y="5"/>
                  </a:lnTo>
                  <a:lnTo>
                    <a:pt x="157" y="10"/>
                  </a:lnTo>
                  <a:lnTo>
                    <a:pt x="142" y="15"/>
                  </a:lnTo>
                  <a:lnTo>
                    <a:pt x="130" y="22"/>
                  </a:lnTo>
                  <a:lnTo>
                    <a:pt x="113" y="28"/>
                  </a:lnTo>
                  <a:lnTo>
                    <a:pt x="100" y="39"/>
                  </a:lnTo>
                  <a:lnTo>
                    <a:pt x="89" y="44"/>
                  </a:lnTo>
                  <a:lnTo>
                    <a:pt x="81" y="49"/>
                  </a:lnTo>
                  <a:lnTo>
                    <a:pt x="74" y="54"/>
                  </a:lnTo>
                  <a:lnTo>
                    <a:pt x="66" y="62"/>
                  </a:lnTo>
                  <a:lnTo>
                    <a:pt x="56" y="67"/>
                  </a:lnTo>
                  <a:lnTo>
                    <a:pt x="49" y="76"/>
                  </a:lnTo>
                  <a:lnTo>
                    <a:pt x="42" y="84"/>
                  </a:lnTo>
                  <a:lnTo>
                    <a:pt x="37" y="94"/>
                  </a:lnTo>
                  <a:lnTo>
                    <a:pt x="28" y="101"/>
                  </a:lnTo>
                  <a:lnTo>
                    <a:pt x="22" y="111"/>
                  </a:lnTo>
                  <a:lnTo>
                    <a:pt x="17" y="123"/>
                  </a:lnTo>
                  <a:lnTo>
                    <a:pt x="13" y="133"/>
                  </a:lnTo>
                  <a:lnTo>
                    <a:pt x="10" y="145"/>
                  </a:lnTo>
                  <a:lnTo>
                    <a:pt x="6" y="159"/>
                  </a:lnTo>
                  <a:lnTo>
                    <a:pt x="3" y="171"/>
                  </a:lnTo>
                  <a:lnTo>
                    <a:pt x="3" y="186"/>
                  </a:lnTo>
                  <a:lnTo>
                    <a:pt x="0" y="196"/>
                  </a:lnTo>
                  <a:lnTo>
                    <a:pt x="0" y="210"/>
                  </a:lnTo>
                  <a:lnTo>
                    <a:pt x="0" y="223"/>
                  </a:lnTo>
                  <a:lnTo>
                    <a:pt x="3" y="235"/>
                  </a:lnTo>
                  <a:lnTo>
                    <a:pt x="3" y="247"/>
                  </a:lnTo>
                  <a:lnTo>
                    <a:pt x="6" y="259"/>
                  </a:lnTo>
                  <a:lnTo>
                    <a:pt x="11" y="267"/>
                  </a:lnTo>
                  <a:lnTo>
                    <a:pt x="15" y="279"/>
                  </a:lnTo>
                  <a:lnTo>
                    <a:pt x="20" y="288"/>
                  </a:lnTo>
                  <a:lnTo>
                    <a:pt x="25" y="296"/>
                  </a:lnTo>
                  <a:lnTo>
                    <a:pt x="32" y="305"/>
                  </a:lnTo>
                  <a:lnTo>
                    <a:pt x="40" y="315"/>
                  </a:lnTo>
                  <a:lnTo>
                    <a:pt x="45" y="321"/>
                  </a:lnTo>
                  <a:lnTo>
                    <a:pt x="54" y="328"/>
                  </a:lnTo>
                  <a:lnTo>
                    <a:pt x="64" y="335"/>
                  </a:lnTo>
                  <a:lnTo>
                    <a:pt x="74" y="343"/>
                  </a:lnTo>
                  <a:lnTo>
                    <a:pt x="81" y="349"/>
                  </a:lnTo>
                  <a:lnTo>
                    <a:pt x="91" y="354"/>
                  </a:lnTo>
                  <a:lnTo>
                    <a:pt x="101" y="359"/>
                  </a:lnTo>
                  <a:lnTo>
                    <a:pt x="111" y="362"/>
                  </a:lnTo>
                  <a:lnTo>
                    <a:pt x="122" y="364"/>
                  </a:lnTo>
                  <a:lnTo>
                    <a:pt x="134" y="367"/>
                  </a:lnTo>
                  <a:lnTo>
                    <a:pt x="144" y="369"/>
                  </a:lnTo>
                  <a:lnTo>
                    <a:pt x="157" y="372"/>
                  </a:lnTo>
                  <a:lnTo>
                    <a:pt x="167" y="372"/>
                  </a:lnTo>
                  <a:lnTo>
                    <a:pt x="179" y="372"/>
                  </a:lnTo>
                  <a:lnTo>
                    <a:pt x="191" y="372"/>
                  </a:lnTo>
                  <a:lnTo>
                    <a:pt x="203" y="374"/>
                  </a:lnTo>
                  <a:lnTo>
                    <a:pt x="215" y="371"/>
                  </a:lnTo>
                  <a:lnTo>
                    <a:pt x="228" y="369"/>
                  </a:lnTo>
                  <a:lnTo>
                    <a:pt x="240" y="367"/>
                  </a:lnTo>
                  <a:lnTo>
                    <a:pt x="254" y="366"/>
                  </a:lnTo>
                  <a:lnTo>
                    <a:pt x="264" y="360"/>
                  </a:lnTo>
                  <a:lnTo>
                    <a:pt x="274" y="355"/>
                  </a:lnTo>
                  <a:lnTo>
                    <a:pt x="284" y="350"/>
                  </a:lnTo>
                  <a:lnTo>
                    <a:pt x="296" y="345"/>
                  </a:lnTo>
                  <a:lnTo>
                    <a:pt x="305" y="337"/>
                  </a:lnTo>
                  <a:lnTo>
                    <a:pt x="315" y="330"/>
                  </a:lnTo>
                  <a:lnTo>
                    <a:pt x="325" y="323"/>
                  </a:lnTo>
                  <a:lnTo>
                    <a:pt x="333" y="318"/>
                  </a:lnTo>
                  <a:lnTo>
                    <a:pt x="340" y="308"/>
                  </a:lnTo>
                  <a:lnTo>
                    <a:pt x="349" y="299"/>
                  </a:lnTo>
                  <a:lnTo>
                    <a:pt x="356" y="291"/>
                  </a:lnTo>
                  <a:lnTo>
                    <a:pt x="362" y="284"/>
                  </a:lnTo>
                  <a:lnTo>
                    <a:pt x="367" y="274"/>
                  </a:lnTo>
                  <a:lnTo>
                    <a:pt x="374" y="264"/>
                  </a:lnTo>
                  <a:lnTo>
                    <a:pt x="379" y="255"/>
                  </a:lnTo>
                  <a:lnTo>
                    <a:pt x="386" y="245"/>
                  </a:lnTo>
                  <a:lnTo>
                    <a:pt x="388" y="233"/>
                  </a:lnTo>
                  <a:lnTo>
                    <a:pt x="391" y="223"/>
                  </a:lnTo>
                  <a:lnTo>
                    <a:pt x="393" y="211"/>
                  </a:lnTo>
                  <a:lnTo>
                    <a:pt x="394" y="201"/>
                  </a:lnTo>
                  <a:lnTo>
                    <a:pt x="394" y="191"/>
                  </a:lnTo>
                  <a:lnTo>
                    <a:pt x="396" y="181"/>
                  </a:lnTo>
                  <a:lnTo>
                    <a:pt x="396" y="169"/>
                  </a:lnTo>
                  <a:lnTo>
                    <a:pt x="396" y="161"/>
                  </a:lnTo>
                  <a:lnTo>
                    <a:pt x="393" y="149"/>
                  </a:lnTo>
                  <a:lnTo>
                    <a:pt x="393" y="139"/>
                  </a:lnTo>
                  <a:lnTo>
                    <a:pt x="389" y="128"/>
                  </a:lnTo>
                  <a:lnTo>
                    <a:pt x="386" y="118"/>
                  </a:lnTo>
                  <a:lnTo>
                    <a:pt x="381" y="108"/>
                  </a:lnTo>
                  <a:lnTo>
                    <a:pt x="376" y="98"/>
                  </a:lnTo>
                  <a:lnTo>
                    <a:pt x="369" y="89"/>
                  </a:lnTo>
                  <a:lnTo>
                    <a:pt x="364" y="81"/>
                  </a:lnTo>
                  <a:lnTo>
                    <a:pt x="357" y="71"/>
                  </a:lnTo>
                  <a:lnTo>
                    <a:pt x="349" y="64"/>
                  </a:lnTo>
                  <a:lnTo>
                    <a:pt x="340" y="55"/>
                  </a:lnTo>
                  <a:lnTo>
                    <a:pt x="333" y="49"/>
                  </a:lnTo>
                  <a:lnTo>
                    <a:pt x="327" y="42"/>
                  </a:lnTo>
                  <a:lnTo>
                    <a:pt x="318" y="35"/>
                  </a:lnTo>
                  <a:lnTo>
                    <a:pt x="310" y="32"/>
                  </a:lnTo>
                  <a:lnTo>
                    <a:pt x="303" y="28"/>
                  </a:lnTo>
                  <a:lnTo>
                    <a:pt x="295" y="23"/>
                  </a:lnTo>
                  <a:lnTo>
                    <a:pt x="288" y="18"/>
                  </a:lnTo>
                  <a:lnTo>
                    <a:pt x="279" y="15"/>
                  </a:lnTo>
                  <a:lnTo>
                    <a:pt x="272" y="11"/>
                  </a:lnTo>
                  <a:lnTo>
                    <a:pt x="259" y="6"/>
                  </a:lnTo>
                  <a:lnTo>
                    <a:pt x="245" y="5"/>
                  </a:lnTo>
                  <a:lnTo>
                    <a:pt x="232" y="1"/>
                  </a:lnTo>
                  <a:lnTo>
                    <a:pt x="220" y="0"/>
                  </a:lnTo>
                  <a:lnTo>
                    <a:pt x="208" y="0"/>
                  </a:lnTo>
                  <a:lnTo>
                    <a:pt x="201" y="1"/>
                  </a:lnTo>
                  <a:lnTo>
                    <a:pt x="188" y="1"/>
                  </a:lnTo>
                  <a:lnTo>
                    <a:pt x="184" y="3"/>
                  </a:lnTo>
                  <a:lnTo>
                    <a:pt x="184" y="3"/>
                  </a:lnTo>
                  <a:close/>
                </a:path>
              </a:pathLst>
            </a:custGeom>
            <a:solidFill>
              <a:srgbClr val="FFFF8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8362950" y="315913"/>
              <a:ext cx="180975" cy="158750"/>
            </a:xfrm>
            <a:custGeom>
              <a:avLst/>
              <a:gdLst/>
              <a:ahLst/>
              <a:cxnLst>
                <a:cxn ang="0">
                  <a:pos x="59" y="34"/>
                </a:cxn>
                <a:cxn ang="0">
                  <a:pos x="54" y="36"/>
                </a:cxn>
                <a:cxn ang="0">
                  <a:pos x="44" y="44"/>
                </a:cxn>
                <a:cxn ang="0">
                  <a:pos x="35" y="49"/>
                </a:cxn>
                <a:cxn ang="0">
                  <a:pos x="32" y="56"/>
                </a:cxn>
                <a:cxn ang="0">
                  <a:pos x="24" y="65"/>
                </a:cxn>
                <a:cxn ang="0">
                  <a:pos x="18" y="73"/>
                </a:cxn>
                <a:cxn ang="0">
                  <a:pos x="10" y="81"/>
                </a:cxn>
                <a:cxn ang="0">
                  <a:pos x="5" y="92"/>
                </a:cxn>
                <a:cxn ang="0">
                  <a:pos x="1" y="100"/>
                </a:cxn>
                <a:cxn ang="0">
                  <a:pos x="1" y="112"/>
                </a:cxn>
                <a:cxn ang="0">
                  <a:pos x="0" y="124"/>
                </a:cxn>
                <a:cxn ang="0">
                  <a:pos x="3" y="136"/>
                </a:cxn>
                <a:cxn ang="0">
                  <a:pos x="7" y="148"/>
                </a:cxn>
                <a:cxn ang="0">
                  <a:pos x="18" y="163"/>
                </a:cxn>
                <a:cxn ang="0">
                  <a:pos x="29" y="171"/>
                </a:cxn>
                <a:cxn ang="0">
                  <a:pos x="40" y="183"/>
                </a:cxn>
                <a:cxn ang="0">
                  <a:pos x="56" y="190"/>
                </a:cxn>
                <a:cxn ang="0">
                  <a:pos x="73" y="195"/>
                </a:cxn>
                <a:cxn ang="0">
                  <a:pos x="79" y="197"/>
                </a:cxn>
                <a:cxn ang="0">
                  <a:pos x="88" y="198"/>
                </a:cxn>
                <a:cxn ang="0">
                  <a:pos x="98" y="198"/>
                </a:cxn>
                <a:cxn ang="0">
                  <a:pos x="107" y="200"/>
                </a:cxn>
                <a:cxn ang="0">
                  <a:pos x="115" y="198"/>
                </a:cxn>
                <a:cxn ang="0">
                  <a:pos x="125" y="198"/>
                </a:cxn>
                <a:cxn ang="0">
                  <a:pos x="132" y="197"/>
                </a:cxn>
                <a:cxn ang="0">
                  <a:pos x="142" y="197"/>
                </a:cxn>
                <a:cxn ang="0">
                  <a:pos x="159" y="192"/>
                </a:cxn>
                <a:cxn ang="0">
                  <a:pos x="174" y="183"/>
                </a:cxn>
                <a:cxn ang="0">
                  <a:pos x="188" y="171"/>
                </a:cxn>
                <a:cxn ang="0">
                  <a:pos x="201" y="159"/>
                </a:cxn>
                <a:cxn ang="0">
                  <a:pos x="207" y="151"/>
                </a:cxn>
                <a:cxn ang="0">
                  <a:pos x="212" y="142"/>
                </a:cxn>
                <a:cxn ang="0">
                  <a:pos x="217" y="132"/>
                </a:cxn>
                <a:cxn ang="0">
                  <a:pos x="222" y="124"/>
                </a:cxn>
                <a:cxn ang="0">
                  <a:pos x="224" y="112"/>
                </a:cxn>
                <a:cxn ang="0">
                  <a:pos x="225" y="102"/>
                </a:cxn>
                <a:cxn ang="0">
                  <a:pos x="227" y="90"/>
                </a:cxn>
                <a:cxn ang="0">
                  <a:pos x="229" y="78"/>
                </a:cxn>
                <a:cxn ang="0">
                  <a:pos x="227" y="65"/>
                </a:cxn>
                <a:cxn ang="0">
                  <a:pos x="225" y="54"/>
                </a:cxn>
                <a:cxn ang="0">
                  <a:pos x="224" y="43"/>
                </a:cxn>
                <a:cxn ang="0">
                  <a:pos x="222" y="34"/>
                </a:cxn>
                <a:cxn ang="0">
                  <a:pos x="212" y="20"/>
                </a:cxn>
                <a:cxn ang="0">
                  <a:pos x="201" y="10"/>
                </a:cxn>
                <a:cxn ang="0">
                  <a:pos x="188" y="2"/>
                </a:cxn>
                <a:cxn ang="0">
                  <a:pos x="174" y="0"/>
                </a:cxn>
                <a:cxn ang="0">
                  <a:pos x="159" y="0"/>
                </a:cxn>
                <a:cxn ang="0">
                  <a:pos x="144" y="2"/>
                </a:cxn>
                <a:cxn ang="0">
                  <a:pos x="127" y="4"/>
                </a:cxn>
                <a:cxn ang="0">
                  <a:pos x="112" y="9"/>
                </a:cxn>
                <a:cxn ang="0">
                  <a:pos x="96" y="14"/>
                </a:cxn>
                <a:cxn ang="0">
                  <a:pos x="85" y="20"/>
                </a:cxn>
                <a:cxn ang="0">
                  <a:pos x="73" y="26"/>
                </a:cxn>
                <a:cxn ang="0">
                  <a:pos x="66" y="31"/>
                </a:cxn>
                <a:cxn ang="0">
                  <a:pos x="59" y="32"/>
                </a:cxn>
                <a:cxn ang="0">
                  <a:pos x="59" y="34"/>
                </a:cxn>
                <a:cxn ang="0">
                  <a:pos x="59" y="34"/>
                </a:cxn>
              </a:cxnLst>
              <a:rect l="0" t="0" r="r" b="b"/>
              <a:pathLst>
                <a:path w="229" h="200">
                  <a:moveTo>
                    <a:pt x="59" y="34"/>
                  </a:moveTo>
                  <a:lnTo>
                    <a:pt x="54" y="36"/>
                  </a:lnTo>
                  <a:lnTo>
                    <a:pt x="44" y="44"/>
                  </a:lnTo>
                  <a:lnTo>
                    <a:pt x="35" y="49"/>
                  </a:lnTo>
                  <a:lnTo>
                    <a:pt x="32" y="56"/>
                  </a:lnTo>
                  <a:lnTo>
                    <a:pt x="24" y="65"/>
                  </a:lnTo>
                  <a:lnTo>
                    <a:pt x="18" y="73"/>
                  </a:lnTo>
                  <a:lnTo>
                    <a:pt x="10" y="81"/>
                  </a:lnTo>
                  <a:lnTo>
                    <a:pt x="5" y="92"/>
                  </a:lnTo>
                  <a:lnTo>
                    <a:pt x="1" y="100"/>
                  </a:lnTo>
                  <a:lnTo>
                    <a:pt x="1" y="112"/>
                  </a:lnTo>
                  <a:lnTo>
                    <a:pt x="0" y="124"/>
                  </a:lnTo>
                  <a:lnTo>
                    <a:pt x="3" y="136"/>
                  </a:lnTo>
                  <a:lnTo>
                    <a:pt x="7" y="148"/>
                  </a:lnTo>
                  <a:lnTo>
                    <a:pt x="18" y="163"/>
                  </a:lnTo>
                  <a:lnTo>
                    <a:pt x="29" y="171"/>
                  </a:lnTo>
                  <a:lnTo>
                    <a:pt x="40" y="183"/>
                  </a:lnTo>
                  <a:lnTo>
                    <a:pt x="56" y="190"/>
                  </a:lnTo>
                  <a:lnTo>
                    <a:pt x="73" y="195"/>
                  </a:lnTo>
                  <a:lnTo>
                    <a:pt x="79" y="197"/>
                  </a:lnTo>
                  <a:lnTo>
                    <a:pt x="88" y="198"/>
                  </a:lnTo>
                  <a:lnTo>
                    <a:pt x="98" y="198"/>
                  </a:lnTo>
                  <a:lnTo>
                    <a:pt x="107" y="200"/>
                  </a:lnTo>
                  <a:lnTo>
                    <a:pt x="115" y="198"/>
                  </a:lnTo>
                  <a:lnTo>
                    <a:pt x="125" y="198"/>
                  </a:lnTo>
                  <a:lnTo>
                    <a:pt x="132" y="197"/>
                  </a:lnTo>
                  <a:lnTo>
                    <a:pt x="142" y="197"/>
                  </a:lnTo>
                  <a:lnTo>
                    <a:pt x="159" y="192"/>
                  </a:lnTo>
                  <a:lnTo>
                    <a:pt x="174" y="183"/>
                  </a:lnTo>
                  <a:lnTo>
                    <a:pt x="188" y="171"/>
                  </a:lnTo>
                  <a:lnTo>
                    <a:pt x="201" y="159"/>
                  </a:lnTo>
                  <a:lnTo>
                    <a:pt x="207" y="151"/>
                  </a:lnTo>
                  <a:lnTo>
                    <a:pt x="212" y="142"/>
                  </a:lnTo>
                  <a:lnTo>
                    <a:pt x="217" y="132"/>
                  </a:lnTo>
                  <a:lnTo>
                    <a:pt x="222" y="124"/>
                  </a:lnTo>
                  <a:lnTo>
                    <a:pt x="224" y="112"/>
                  </a:lnTo>
                  <a:lnTo>
                    <a:pt x="225" y="102"/>
                  </a:lnTo>
                  <a:lnTo>
                    <a:pt x="227" y="90"/>
                  </a:lnTo>
                  <a:lnTo>
                    <a:pt x="229" y="78"/>
                  </a:lnTo>
                  <a:lnTo>
                    <a:pt x="227" y="65"/>
                  </a:lnTo>
                  <a:lnTo>
                    <a:pt x="225" y="54"/>
                  </a:lnTo>
                  <a:lnTo>
                    <a:pt x="224" y="43"/>
                  </a:lnTo>
                  <a:lnTo>
                    <a:pt x="222" y="34"/>
                  </a:lnTo>
                  <a:lnTo>
                    <a:pt x="212" y="20"/>
                  </a:lnTo>
                  <a:lnTo>
                    <a:pt x="201" y="10"/>
                  </a:lnTo>
                  <a:lnTo>
                    <a:pt x="188" y="2"/>
                  </a:lnTo>
                  <a:lnTo>
                    <a:pt x="174" y="0"/>
                  </a:lnTo>
                  <a:lnTo>
                    <a:pt x="159" y="0"/>
                  </a:lnTo>
                  <a:lnTo>
                    <a:pt x="144" y="2"/>
                  </a:lnTo>
                  <a:lnTo>
                    <a:pt x="127" y="4"/>
                  </a:lnTo>
                  <a:lnTo>
                    <a:pt x="112" y="9"/>
                  </a:lnTo>
                  <a:lnTo>
                    <a:pt x="96" y="14"/>
                  </a:lnTo>
                  <a:lnTo>
                    <a:pt x="85" y="20"/>
                  </a:lnTo>
                  <a:lnTo>
                    <a:pt x="73" y="26"/>
                  </a:lnTo>
                  <a:lnTo>
                    <a:pt x="66" y="31"/>
                  </a:lnTo>
                  <a:lnTo>
                    <a:pt x="59" y="32"/>
                  </a:lnTo>
                  <a:lnTo>
                    <a:pt x="59" y="34"/>
                  </a:lnTo>
                  <a:lnTo>
                    <a:pt x="59" y="34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6502400" y="490538"/>
              <a:ext cx="257175" cy="238125"/>
            </a:xfrm>
            <a:custGeom>
              <a:avLst/>
              <a:gdLst/>
              <a:ahLst/>
              <a:cxnLst>
                <a:cxn ang="0">
                  <a:pos x="10" y="107"/>
                </a:cxn>
                <a:cxn ang="0">
                  <a:pos x="15" y="95"/>
                </a:cxn>
                <a:cxn ang="0">
                  <a:pos x="25" y="75"/>
                </a:cxn>
                <a:cxn ang="0">
                  <a:pos x="44" y="50"/>
                </a:cxn>
                <a:cxn ang="0">
                  <a:pos x="63" y="33"/>
                </a:cxn>
                <a:cxn ang="0">
                  <a:pos x="78" y="21"/>
                </a:cxn>
                <a:cxn ang="0">
                  <a:pos x="97" y="11"/>
                </a:cxn>
                <a:cxn ang="0">
                  <a:pos x="117" y="5"/>
                </a:cxn>
                <a:cxn ang="0">
                  <a:pos x="137" y="2"/>
                </a:cxn>
                <a:cxn ang="0">
                  <a:pos x="161" y="0"/>
                </a:cxn>
                <a:cxn ang="0">
                  <a:pos x="188" y="4"/>
                </a:cxn>
                <a:cxn ang="0">
                  <a:pos x="219" y="11"/>
                </a:cxn>
                <a:cxn ang="0">
                  <a:pos x="249" y="24"/>
                </a:cxn>
                <a:cxn ang="0">
                  <a:pos x="275" y="39"/>
                </a:cxn>
                <a:cxn ang="0">
                  <a:pos x="293" y="58"/>
                </a:cxn>
                <a:cxn ang="0">
                  <a:pos x="308" y="77"/>
                </a:cxn>
                <a:cxn ang="0">
                  <a:pos x="317" y="99"/>
                </a:cxn>
                <a:cxn ang="0">
                  <a:pos x="322" y="119"/>
                </a:cxn>
                <a:cxn ang="0">
                  <a:pos x="322" y="141"/>
                </a:cxn>
                <a:cxn ang="0">
                  <a:pos x="319" y="165"/>
                </a:cxn>
                <a:cxn ang="0">
                  <a:pos x="313" y="187"/>
                </a:cxn>
                <a:cxn ang="0">
                  <a:pos x="302" y="207"/>
                </a:cxn>
                <a:cxn ang="0">
                  <a:pos x="286" y="227"/>
                </a:cxn>
                <a:cxn ang="0">
                  <a:pos x="271" y="246"/>
                </a:cxn>
                <a:cxn ang="0">
                  <a:pos x="251" y="263"/>
                </a:cxn>
                <a:cxn ang="0">
                  <a:pos x="230" y="277"/>
                </a:cxn>
                <a:cxn ang="0">
                  <a:pos x="207" y="288"/>
                </a:cxn>
                <a:cxn ang="0">
                  <a:pos x="185" y="297"/>
                </a:cxn>
                <a:cxn ang="0">
                  <a:pos x="158" y="300"/>
                </a:cxn>
                <a:cxn ang="0">
                  <a:pos x="134" y="299"/>
                </a:cxn>
                <a:cxn ang="0">
                  <a:pos x="112" y="295"/>
                </a:cxn>
                <a:cxn ang="0">
                  <a:pos x="91" y="290"/>
                </a:cxn>
                <a:cxn ang="0">
                  <a:pos x="75" y="283"/>
                </a:cxn>
                <a:cxn ang="0">
                  <a:pos x="58" y="273"/>
                </a:cxn>
                <a:cxn ang="0">
                  <a:pos x="37" y="258"/>
                </a:cxn>
                <a:cxn ang="0">
                  <a:pos x="17" y="229"/>
                </a:cxn>
                <a:cxn ang="0">
                  <a:pos x="3" y="195"/>
                </a:cxn>
                <a:cxn ang="0">
                  <a:pos x="0" y="170"/>
                </a:cxn>
                <a:cxn ang="0">
                  <a:pos x="0" y="151"/>
                </a:cxn>
                <a:cxn ang="0">
                  <a:pos x="3" y="126"/>
                </a:cxn>
                <a:cxn ang="0">
                  <a:pos x="10" y="111"/>
                </a:cxn>
              </a:cxnLst>
              <a:rect l="0" t="0" r="r" b="b"/>
              <a:pathLst>
                <a:path w="324" h="300">
                  <a:moveTo>
                    <a:pt x="10" y="111"/>
                  </a:moveTo>
                  <a:lnTo>
                    <a:pt x="10" y="107"/>
                  </a:lnTo>
                  <a:lnTo>
                    <a:pt x="12" y="104"/>
                  </a:lnTo>
                  <a:lnTo>
                    <a:pt x="15" y="95"/>
                  </a:lnTo>
                  <a:lnTo>
                    <a:pt x="20" y="87"/>
                  </a:lnTo>
                  <a:lnTo>
                    <a:pt x="25" y="75"/>
                  </a:lnTo>
                  <a:lnTo>
                    <a:pt x="34" y="63"/>
                  </a:lnTo>
                  <a:lnTo>
                    <a:pt x="44" y="50"/>
                  </a:lnTo>
                  <a:lnTo>
                    <a:pt x="58" y="39"/>
                  </a:lnTo>
                  <a:lnTo>
                    <a:pt x="63" y="33"/>
                  </a:lnTo>
                  <a:lnTo>
                    <a:pt x="71" y="26"/>
                  </a:lnTo>
                  <a:lnTo>
                    <a:pt x="78" y="21"/>
                  </a:lnTo>
                  <a:lnTo>
                    <a:pt x="88" y="16"/>
                  </a:lnTo>
                  <a:lnTo>
                    <a:pt x="97" y="11"/>
                  </a:lnTo>
                  <a:lnTo>
                    <a:pt x="107" y="7"/>
                  </a:lnTo>
                  <a:lnTo>
                    <a:pt x="117" y="5"/>
                  </a:lnTo>
                  <a:lnTo>
                    <a:pt x="127" y="5"/>
                  </a:lnTo>
                  <a:lnTo>
                    <a:pt x="137" y="2"/>
                  </a:lnTo>
                  <a:lnTo>
                    <a:pt x="151" y="0"/>
                  </a:lnTo>
                  <a:lnTo>
                    <a:pt x="161" y="0"/>
                  </a:lnTo>
                  <a:lnTo>
                    <a:pt x="176" y="2"/>
                  </a:lnTo>
                  <a:lnTo>
                    <a:pt x="188" y="4"/>
                  </a:lnTo>
                  <a:lnTo>
                    <a:pt x="203" y="7"/>
                  </a:lnTo>
                  <a:lnTo>
                    <a:pt x="219" y="11"/>
                  </a:lnTo>
                  <a:lnTo>
                    <a:pt x="236" y="19"/>
                  </a:lnTo>
                  <a:lnTo>
                    <a:pt x="249" y="24"/>
                  </a:lnTo>
                  <a:lnTo>
                    <a:pt x="263" y="33"/>
                  </a:lnTo>
                  <a:lnTo>
                    <a:pt x="275" y="39"/>
                  </a:lnTo>
                  <a:lnTo>
                    <a:pt x="285" y="48"/>
                  </a:lnTo>
                  <a:lnTo>
                    <a:pt x="293" y="58"/>
                  </a:lnTo>
                  <a:lnTo>
                    <a:pt x="302" y="68"/>
                  </a:lnTo>
                  <a:lnTo>
                    <a:pt x="308" y="77"/>
                  </a:lnTo>
                  <a:lnTo>
                    <a:pt x="313" y="88"/>
                  </a:lnTo>
                  <a:lnTo>
                    <a:pt x="317" y="99"/>
                  </a:lnTo>
                  <a:lnTo>
                    <a:pt x="320" y="107"/>
                  </a:lnTo>
                  <a:lnTo>
                    <a:pt x="322" y="119"/>
                  </a:lnTo>
                  <a:lnTo>
                    <a:pt x="324" y="133"/>
                  </a:lnTo>
                  <a:lnTo>
                    <a:pt x="322" y="141"/>
                  </a:lnTo>
                  <a:lnTo>
                    <a:pt x="322" y="155"/>
                  </a:lnTo>
                  <a:lnTo>
                    <a:pt x="319" y="165"/>
                  </a:lnTo>
                  <a:lnTo>
                    <a:pt x="317" y="177"/>
                  </a:lnTo>
                  <a:lnTo>
                    <a:pt x="313" y="187"/>
                  </a:lnTo>
                  <a:lnTo>
                    <a:pt x="308" y="199"/>
                  </a:lnTo>
                  <a:lnTo>
                    <a:pt x="302" y="207"/>
                  </a:lnTo>
                  <a:lnTo>
                    <a:pt x="295" y="219"/>
                  </a:lnTo>
                  <a:lnTo>
                    <a:pt x="286" y="227"/>
                  </a:lnTo>
                  <a:lnTo>
                    <a:pt x="281" y="238"/>
                  </a:lnTo>
                  <a:lnTo>
                    <a:pt x="271" y="246"/>
                  </a:lnTo>
                  <a:lnTo>
                    <a:pt x="263" y="256"/>
                  </a:lnTo>
                  <a:lnTo>
                    <a:pt x="251" y="263"/>
                  </a:lnTo>
                  <a:lnTo>
                    <a:pt x="242" y="270"/>
                  </a:lnTo>
                  <a:lnTo>
                    <a:pt x="230" y="277"/>
                  </a:lnTo>
                  <a:lnTo>
                    <a:pt x="219" y="283"/>
                  </a:lnTo>
                  <a:lnTo>
                    <a:pt x="207" y="288"/>
                  </a:lnTo>
                  <a:lnTo>
                    <a:pt x="195" y="293"/>
                  </a:lnTo>
                  <a:lnTo>
                    <a:pt x="185" y="297"/>
                  </a:lnTo>
                  <a:lnTo>
                    <a:pt x="173" y="300"/>
                  </a:lnTo>
                  <a:lnTo>
                    <a:pt x="158" y="300"/>
                  </a:lnTo>
                  <a:lnTo>
                    <a:pt x="147" y="300"/>
                  </a:lnTo>
                  <a:lnTo>
                    <a:pt x="134" y="299"/>
                  </a:lnTo>
                  <a:lnTo>
                    <a:pt x="122" y="299"/>
                  </a:lnTo>
                  <a:lnTo>
                    <a:pt x="112" y="295"/>
                  </a:lnTo>
                  <a:lnTo>
                    <a:pt x="102" y="293"/>
                  </a:lnTo>
                  <a:lnTo>
                    <a:pt x="91" y="290"/>
                  </a:lnTo>
                  <a:lnTo>
                    <a:pt x="85" y="288"/>
                  </a:lnTo>
                  <a:lnTo>
                    <a:pt x="75" y="283"/>
                  </a:lnTo>
                  <a:lnTo>
                    <a:pt x="64" y="278"/>
                  </a:lnTo>
                  <a:lnTo>
                    <a:pt x="58" y="273"/>
                  </a:lnTo>
                  <a:lnTo>
                    <a:pt x="51" y="270"/>
                  </a:lnTo>
                  <a:lnTo>
                    <a:pt x="37" y="258"/>
                  </a:lnTo>
                  <a:lnTo>
                    <a:pt x="27" y="244"/>
                  </a:lnTo>
                  <a:lnTo>
                    <a:pt x="17" y="229"/>
                  </a:lnTo>
                  <a:lnTo>
                    <a:pt x="10" y="212"/>
                  </a:lnTo>
                  <a:lnTo>
                    <a:pt x="3" y="195"/>
                  </a:lnTo>
                  <a:lnTo>
                    <a:pt x="2" y="178"/>
                  </a:lnTo>
                  <a:lnTo>
                    <a:pt x="0" y="170"/>
                  </a:lnTo>
                  <a:lnTo>
                    <a:pt x="0" y="161"/>
                  </a:lnTo>
                  <a:lnTo>
                    <a:pt x="0" y="151"/>
                  </a:lnTo>
                  <a:lnTo>
                    <a:pt x="0" y="143"/>
                  </a:lnTo>
                  <a:lnTo>
                    <a:pt x="3" y="126"/>
                  </a:lnTo>
                  <a:lnTo>
                    <a:pt x="10" y="111"/>
                  </a:lnTo>
                  <a:lnTo>
                    <a:pt x="10" y="111"/>
                  </a:lnTo>
                  <a:close/>
                </a:path>
              </a:pathLst>
            </a:custGeom>
            <a:solidFill>
              <a:srgbClr val="FFFF8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6511925" y="574675"/>
              <a:ext cx="127000" cy="117475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8" y="27"/>
                </a:cxn>
                <a:cxn ang="0">
                  <a:pos x="18" y="19"/>
                </a:cxn>
                <a:cxn ang="0">
                  <a:pos x="24" y="14"/>
                </a:cxn>
                <a:cxn ang="0">
                  <a:pos x="34" y="10"/>
                </a:cxn>
                <a:cxn ang="0">
                  <a:pos x="44" y="7"/>
                </a:cxn>
                <a:cxn ang="0">
                  <a:pos x="52" y="5"/>
                </a:cxn>
                <a:cxn ang="0">
                  <a:pos x="63" y="0"/>
                </a:cxn>
                <a:cxn ang="0">
                  <a:pos x="73" y="0"/>
                </a:cxn>
                <a:cxn ang="0">
                  <a:pos x="81" y="0"/>
                </a:cxn>
                <a:cxn ang="0">
                  <a:pos x="91" y="2"/>
                </a:cxn>
                <a:cxn ang="0">
                  <a:pos x="100" y="4"/>
                </a:cxn>
                <a:cxn ang="0">
                  <a:pos x="110" y="10"/>
                </a:cxn>
                <a:cxn ang="0">
                  <a:pos x="118" y="17"/>
                </a:cxn>
                <a:cxn ang="0">
                  <a:pos x="129" y="29"/>
                </a:cxn>
                <a:cxn ang="0">
                  <a:pos x="134" y="36"/>
                </a:cxn>
                <a:cxn ang="0">
                  <a:pos x="140" y="46"/>
                </a:cxn>
                <a:cxn ang="0">
                  <a:pos x="144" y="54"/>
                </a:cxn>
                <a:cxn ang="0">
                  <a:pos x="151" y="64"/>
                </a:cxn>
                <a:cxn ang="0">
                  <a:pos x="156" y="78"/>
                </a:cxn>
                <a:cxn ang="0">
                  <a:pos x="159" y="95"/>
                </a:cxn>
                <a:cxn ang="0">
                  <a:pos x="156" y="103"/>
                </a:cxn>
                <a:cxn ang="0">
                  <a:pos x="149" y="115"/>
                </a:cxn>
                <a:cxn ang="0">
                  <a:pos x="142" y="119"/>
                </a:cxn>
                <a:cxn ang="0">
                  <a:pos x="137" y="124"/>
                </a:cxn>
                <a:cxn ang="0">
                  <a:pos x="129" y="129"/>
                </a:cxn>
                <a:cxn ang="0">
                  <a:pos x="120" y="132"/>
                </a:cxn>
                <a:cxn ang="0">
                  <a:pos x="110" y="134"/>
                </a:cxn>
                <a:cxn ang="0">
                  <a:pos x="100" y="137"/>
                </a:cxn>
                <a:cxn ang="0">
                  <a:pos x="90" y="141"/>
                </a:cxn>
                <a:cxn ang="0">
                  <a:pos x="81" y="144"/>
                </a:cxn>
                <a:cxn ang="0">
                  <a:pos x="66" y="146"/>
                </a:cxn>
                <a:cxn ang="0">
                  <a:pos x="54" y="148"/>
                </a:cxn>
                <a:cxn ang="0">
                  <a:pos x="42" y="142"/>
                </a:cxn>
                <a:cxn ang="0">
                  <a:pos x="32" y="137"/>
                </a:cxn>
                <a:cxn ang="0">
                  <a:pos x="22" y="129"/>
                </a:cxn>
                <a:cxn ang="0">
                  <a:pos x="15" y="114"/>
                </a:cxn>
                <a:cxn ang="0">
                  <a:pos x="10" y="103"/>
                </a:cxn>
                <a:cxn ang="0">
                  <a:pos x="7" y="97"/>
                </a:cxn>
                <a:cxn ang="0">
                  <a:pos x="3" y="88"/>
                </a:cxn>
                <a:cxn ang="0">
                  <a:pos x="2" y="81"/>
                </a:cxn>
                <a:cxn ang="0">
                  <a:pos x="0" y="66"/>
                </a:cxn>
                <a:cxn ang="0">
                  <a:pos x="0" y="56"/>
                </a:cxn>
                <a:cxn ang="0">
                  <a:pos x="0" y="44"/>
                </a:cxn>
                <a:cxn ang="0">
                  <a:pos x="2" y="37"/>
                </a:cxn>
                <a:cxn ang="0">
                  <a:pos x="3" y="32"/>
                </a:cxn>
                <a:cxn ang="0">
                  <a:pos x="5" y="32"/>
                </a:cxn>
                <a:cxn ang="0">
                  <a:pos x="5" y="32"/>
                </a:cxn>
              </a:cxnLst>
              <a:rect l="0" t="0" r="r" b="b"/>
              <a:pathLst>
                <a:path w="159" h="148">
                  <a:moveTo>
                    <a:pt x="5" y="32"/>
                  </a:moveTo>
                  <a:lnTo>
                    <a:pt x="8" y="27"/>
                  </a:lnTo>
                  <a:lnTo>
                    <a:pt x="18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44" y="7"/>
                  </a:lnTo>
                  <a:lnTo>
                    <a:pt x="52" y="5"/>
                  </a:lnTo>
                  <a:lnTo>
                    <a:pt x="63" y="0"/>
                  </a:lnTo>
                  <a:lnTo>
                    <a:pt x="73" y="0"/>
                  </a:lnTo>
                  <a:lnTo>
                    <a:pt x="81" y="0"/>
                  </a:lnTo>
                  <a:lnTo>
                    <a:pt x="91" y="2"/>
                  </a:lnTo>
                  <a:lnTo>
                    <a:pt x="100" y="4"/>
                  </a:lnTo>
                  <a:lnTo>
                    <a:pt x="110" y="10"/>
                  </a:lnTo>
                  <a:lnTo>
                    <a:pt x="118" y="17"/>
                  </a:lnTo>
                  <a:lnTo>
                    <a:pt x="129" y="29"/>
                  </a:lnTo>
                  <a:lnTo>
                    <a:pt x="134" y="36"/>
                  </a:lnTo>
                  <a:lnTo>
                    <a:pt x="140" y="46"/>
                  </a:lnTo>
                  <a:lnTo>
                    <a:pt x="144" y="54"/>
                  </a:lnTo>
                  <a:lnTo>
                    <a:pt x="151" y="64"/>
                  </a:lnTo>
                  <a:lnTo>
                    <a:pt x="156" y="78"/>
                  </a:lnTo>
                  <a:lnTo>
                    <a:pt x="159" y="95"/>
                  </a:lnTo>
                  <a:lnTo>
                    <a:pt x="156" y="103"/>
                  </a:lnTo>
                  <a:lnTo>
                    <a:pt x="149" y="115"/>
                  </a:lnTo>
                  <a:lnTo>
                    <a:pt x="142" y="119"/>
                  </a:lnTo>
                  <a:lnTo>
                    <a:pt x="137" y="124"/>
                  </a:lnTo>
                  <a:lnTo>
                    <a:pt x="129" y="129"/>
                  </a:lnTo>
                  <a:lnTo>
                    <a:pt x="120" y="132"/>
                  </a:lnTo>
                  <a:lnTo>
                    <a:pt x="110" y="134"/>
                  </a:lnTo>
                  <a:lnTo>
                    <a:pt x="100" y="137"/>
                  </a:lnTo>
                  <a:lnTo>
                    <a:pt x="90" y="141"/>
                  </a:lnTo>
                  <a:lnTo>
                    <a:pt x="81" y="144"/>
                  </a:lnTo>
                  <a:lnTo>
                    <a:pt x="66" y="146"/>
                  </a:lnTo>
                  <a:lnTo>
                    <a:pt x="54" y="148"/>
                  </a:lnTo>
                  <a:lnTo>
                    <a:pt x="42" y="142"/>
                  </a:lnTo>
                  <a:lnTo>
                    <a:pt x="32" y="137"/>
                  </a:lnTo>
                  <a:lnTo>
                    <a:pt x="22" y="129"/>
                  </a:lnTo>
                  <a:lnTo>
                    <a:pt x="15" y="114"/>
                  </a:lnTo>
                  <a:lnTo>
                    <a:pt x="10" y="103"/>
                  </a:lnTo>
                  <a:lnTo>
                    <a:pt x="7" y="97"/>
                  </a:lnTo>
                  <a:lnTo>
                    <a:pt x="3" y="88"/>
                  </a:lnTo>
                  <a:lnTo>
                    <a:pt x="2" y="81"/>
                  </a:lnTo>
                  <a:lnTo>
                    <a:pt x="0" y="66"/>
                  </a:lnTo>
                  <a:lnTo>
                    <a:pt x="0" y="56"/>
                  </a:lnTo>
                  <a:lnTo>
                    <a:pt x="0" y="44"/>
                  </a:lnTo>
                  <a:lnTo>
                    <a:pt x="2" y="37"/>
                  </a:lnTo>
                  <a:lnTo>
                    <a:pt x="3" y="32"/>
                  </a:lnTo>
                  <a:lnTo>
                    <a:pt x="5" y="32"/>
                  </a:lnTo>
                  <a:lnTo>
                    <a:pt x="5" y="32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8023225" y="885825"/>
              <a:ext cx="849313" cy="1131887"/>
            </a:xfrm>
            <a:custGeom>
              <a:avLst/>
              <a:gdLst/>
              <a:ahLst/>
              <a:cxnLst>
                <a:cxn ang="0">
                  <a:pos x="1019" y="1427"/>
                </a:cxn>
                <a:cxn ang="0">
                  <a:pos x="1008" y="1408"/>
                </a:cxn>
                <a:cxn ang="0">
                  <a:pos x="990" y="1369"/>
                </a:cxn>
                <a:cxn ang="0">
                  <a:pos x="969" y="1329"/>
                </a:cxn>
                <a:cxn ang="0">
                  <a:pos x="956" y="1303"/>
                </a:cxn>
                <a:cxn ang="0">
                  <a:pos x="934" y="1259"/>
                </a:cxn>
                <a:cxn ang="0">
                  <a:pos x="922" y="1239"/>
                </a:cxn>
                <a:cxn ang="0">
                  <a:pos x="903" y="1215"/>
                </a:cxn>
                <a:cxn ang="0">
                  <a:pos x="880" y="1188"/>
                </a:cxn>
                <a:cxn ang="0">
                  <a:pos x="856" y="1166"/>
                </a:cxn>
                <a:cxn ang="0">
                  <a:pos x="830" y="1146"/>
                </a:cxn>
                <a:cxn ang="0">
                  <a:pos x="793" y="1127"/>
                </a:cxn>
                <a:cxn ang="0">
                  <a:pos x="754" y="1112"/>
                </a:cxn>
                <a:cxn ang="0">
                  <a:pos x="708" y="1107"/>
                </a:cxn>
                <a:cxn ang="0">
                  <a:pos x="675" y="1107"/>
                </a:cxn>
                <a:cxn ang="0">
                  <a:pos x="646" y="1112"/>
                </a:cxn>
                <a:cxn ang="0">
                  <a:pos x="617" y="1122"/>
                </a:cxn>
                <a:cxn ang="0">
                  <a:pos x="586" y="1136"/>
                </a:cxn>
                <a:cxn ang="0">
                  <a:pos x="575" y="1122"/>
                </a:cxn>
                <a:cxn ang="0">
                  <a:pos x="575" y="1091"/>
                </a:cxn>
                <a:cxn ang="0">
                  <a:pos x="571" y="1049"/>
                </a:cxn>
                <a:cxn ang="0">
                  <a:pos x="568" y="1008"/>
                </a:cxn>
                <a:cxn ang="0">
                  <a:pos x="564" y="980"/>
                </a:cxn>
                <a:cxn ang="0">
                  <a:pos x="561" y="951"/>
                </a:cxn>
                <a:cxn ang="0">
                  <a:pos x="558" y="922"/>
                </a:cxn>
                <a:cxn ang="0">
                  <a:pos x="549" y="892"/>
                </a:cxn>
                <a:cxn ang="0">
                  <a:pos x="541" y="863"/>
                </a:cxn>
                <a:cxn ang="0">
                  <a:pos x="529" y="832"/>
                </a:cxn>
                <a:cxn ang="0">
                  <a:pos x="519" y="803"/>
                </a:cxn>
                <a:cxn ang="0">
                  <a:pos x="505" y="776"/>
                </a:cxn>
                <a:cxn ang="0">
                  <a:pos x="492" y="749"/>
                </a:cxn>
                <a:cxn ang="0">
                  <a:pos x="471" y="724"/>
                </a:cxn>
                <a:cxn ang="0">
                  <a:pos x="453" y="702"/>
                </a:cxn>
                <a:cxn ang="0">
                  <a:pos x="432" y="682"/>
                </a:cxn>
                <a:cxn ang="0">
                  <a:pos x="408" y="668"/>
                </a:cxn>
                <a:cxn ang="0">
                  <a:pos x="380" y="651"/>
                </a:cxn>
                <a:cxn ang="0">
                  <a:pos x="354" y="639"/>
                </a:cxn>
                <a:cxn ang="0">
                  <a:pos x="329" y="629"/>
                </a:cxn>
                <a:cxn ang="0">
                  <a:pos x="302" y="622"/>
                </a:cxn>
                <a:cxn ang="0">
                  <a:pos x="258" y="617"/>
                </a:cxn>
                <a:cxn ang="0">
                  <a:pos x="232" y="614"/>
                </a:cxn>
                <a:cxn ang="0">
                  <a:pos x="181" y="612"/>
                </a:cxn>
                <a:cxn ang="0">
                  <a:pos x="139" y="617"/>
                </a:cxn>
                <a:cxn ang="0">
                  <a:pos x="95" y="619"/>
                </a:cxn>
                <a:cxn ang="0">
                  <a:pos x="61" y="627"/>
                </a:cxn>
                <a:cxn ang="0">
                  <a:pos x="27" y="637"/>
                </a:cxn>
                <a:cxn ang="0">
                  <a:pos x="8" y="648"/>
                </a:cxn>
                <a:cxn ang="0">
                  <a:pos x="20" y="629"/>
                </a:cxn>
                <a:cxn ang="0">
                  <a:pos x="41" y="604"/>
                </a:cxn>
                <a:cxn ang="0">
                  <a:pos x="56" y="576"/>
                </a:cxn>
                <a:cxn ang="0">
                  <a:pos x="76" y="546"/>
                </a:cxn>
                <a:cxn ang="0">
                  <a:pos x="88" y="507"/>
                </a:cxn>
                <a:cxn ang="0">
                  <a:pos x="100" y="465"/>
                </a:cxn>
                <a:cxn ang="0">
                  <a:pos x="105" y="419"/>
                </a:cxn>
                <a:cxn ang="0">
                  <a:pos x="102" y="370"/>
                </a:cxn>
                <a:cxn ang="0">
                  <a:pos x="95" y="343"/>
                </a:cxn>
                <a:cxn ang="0">
                  <a:pos x="88" y="316"/>
                </a:cxn>
                <a:cxn ang="0">
                  <a:pos x="76" y="287"/>
                </a:cxn>
                <a:cxn ang="0">
                  <a:pos x="37" y="256"/>
                </a:cxn>
                <a:cxn ang="0">
                  <a:pos x="2" y="238"/>
                </a:cxn>
                <a:cxn ang="0">
                  <a:pos x="266" y="0"/>
                </a:cxn>
              </a:cxnLst>
              <a:rect l="0" t="0" r="r" b="b"/>
              <a:pathLst>
                <a:path w="1071" h="1427">
                  <a:moveTo>
                    <a:pt x="266" y="0"/>
                  </a:moveTo>
                  <a:lnTo>
                    <a:pt x="1071" y="31"/>
                  </a:lnTo>
                  <a:lnTo>
                    <a:pt x="1019" y="1427"/>
                  </a:lnTo>
                  <a:lnTo>
                    <a:pt x="1017" y="1424"/>
                  </a:lnTo>
                  <a:lnTo>
                    <a:pt x="1013" y="1418"/>
                  </a:lnTo>
                  <a:lnTo>
                    <a:pt x="1008" y="1408"/>
                  </a:lnTo>
                  <a:lnTo>
                    <a:pt x="1005" y="1400"/>
                  </a:lnTo>
                  <a:lnTo>
                    <a:pt x="997" y="1385"/>
                  </a:lnTo>
                  <a:lnTo>
                    <a:pt x="990" y="1369"/>
                  </a:lnTo>
                  <a:lnTo>
                    <a:pt x="981" y="1354"/>
                  </a:lnTo>
                  <a:lnTo>
                    <a:pt x="975" y="1337"/>
                  </a:lnTo>
                  <a:lnTo>
                    <a:pt x="969" y="1329"/>
                  </a:lnTo>
                  <a:lnTo>
                    <a:pt x="964" y="1320"/>
                  </a:lnTo>
                  <a:lnTo>
                    <a:pt x="959" y="1310"/>
                  </a:lnTo>
                  <a:lnTo>
                    <a:pt x="956" y="1303"/>
                  </a:lnTo>
                  <a:lnTo>
                    <a:pt x="946" y="1286"/>
                  </a:lnTo>
                  <a:lnTo>
                    <a:pt x="941" y="1273"/>
                  </a:lnTo>
                  <a:lnTo>
                    <a:pt x="934" y="1259"/>
                  </a:lnTo>
                  <a:lnTo>
                    <a:pt x="929" y="1251"/>
                  </a:lnTo>
                  <a:lnTo>
                    <a:pt x="924" y="1242"/>
                  </a:lnTo>
                  <a:lnTo>
                    <a:pt x="922" y="1239"/>
                  </a:lnTo>
                  <a:lnTo>
                    <a:pt x="917" y="1235"/>
                  </a:lnTo>
                  <a:lnTo>
                    <a:pt x="912" y="1227"/>
                  </a:lnTo>
                  <a:lnTo>
                    <a:pt x="903" y="1215"/>
                  </a:lnTo>
                  <a:lnTo>
                    <a:pt x="895" y="1203"/>
                  </a:lnTo>
                  <a:lnTo>
                    <a:pt x="886" y="1195"/>
                  </a:lnTo>
                  <a:lnTo>
                    <a:pt x="880" y="1188"/>
                  </a:lnTo>
                  <a:lnTo>
                    <a:pt x="873" y="1180"/>
                  </a:lnTo>
                  <a:lnTo>
                    <a:pt x="866" y="1173"/>
                  </a:lnTo>
                  <a:lnTo>
                    <a:pt x="856" y="1166"/>
                  </a:lnTo>
                  <a:lnTo>
                    <a:pt x="847" y="1159"/>
                  </a:lnTo>
                  <a:lnTo>
                    <a:pt x="839" y="1151"/>
                  </a:lnTo>
                  <a:lnTo>
                    <a:pt x="830" y="1146"/>
                  </a:lnTo>
                  <a:lnTo>
                    <a:pt x="817" y="1139"/>
                  </a:lnTo>
                  <a:lnTo>
                    <a:pt x="807" y="1132"/>
                  </a:lnTo>
                  <a:lnTo>
                    <a:pt x="793" y="1127"/>
                  </a:lnTo>
                  <a:lnTo>
                    <a:pt x="783" y="1122"/>
                  </a:lnTo>
                  <a:lnTo>
                    <a:pt x="768" y="1117"/>
                  </a:lnTo>
                  <a:lnTo>
                    <a:pt x="754" y="1112"/>
                  </a:lnTo>
                  <a:lnTo>
                    <a:pt x="741" y="1108"/>
                  </a:lnTo>
                  <a:lnTo>
                    <a:pt x="725" y="1108"/>
                  </a:lnTo>
                  <a:lnTo>
                    <a:pt x="708" y="1107"/>
                  </a:lnTo>
                  <a:lnTo>
                    <a:pt x="691" y="1107"/>
                  </a:lnTo>
                  <a:lnTo>
                    <a:pt x="683" y="1107"/>
                  </a:lnTo>
                  <a:lnTo>
                    <a:pt x="675" y="1107"/>
                  </a:lnTo>
                  <a:lnTo>
                    <a:pt x="664" y="1108"/>
                  </a:lnTo>
                  <a:lnTo>
                    <a:pt x="656" y="1112"/>
                  </a:lnTo>
                  <a:lnTo>
                    <a:pt x="646" y="1112"/>
                  </a:lnTo>
                  <a:lnTo>
                    <a:pt x="636" y="1115"/>
                  </a:lnTo>
                  <a:lnTo>
                    <a:pt x="625" y="1117"/>
                  </a:lnTo>
                  <a:lnTo>
                    <a:pt x="617" y="1122"/>
                  </a:lnTo>
                  <a:lnTo>
                    <a:pt x="605" y="1125"/>
                  </a:lnTo>
                  <a:lnTo>
                    <a:pt x="595" y="1130"/>
                  </a:lnTo>
                  <a:lnTo>
                    <a:pt x="586" y="1136"/>
                  </a:lnTo>
                  <a:lnTo>
                    <a:pt x="576" y="1139"/>
                  </a:lnTo>
                  <a:lnTo>
                    <a:pt x="575" y="1136"/>
                  </a:lnTo>
                  <a:lnTo>
                    <a:pt x="575" y="1122"/>
                  </a:lnTo>
                  <a:lnTo>
                    <a:pt x="575" y="1112"/>
                  </a:lnTo>
                  <a:lnTo>
                    <a:pt x="575" y="1103"/>
                  </a:lnTo>
                  <a:lnTo>
                    <a:pt x="575" y="1091"/>
                  </a:lnTo>
                  <a:lnTo>
                    <a:pt x="575" y="1080"/>
                  </a:lnTo>
                  <a:lnTo>
                    <a:pt x="573" y="1064"/>
                  </a:lnTo>
                  <a:lnTo>
                    <a:pt x="571" y="1049"/>
                  </a:lnTo>
                  <a:lnTo>
                    <a:pt x="569" y="1034"/>
                  </a:lnTo>
                  <a:lnTo>
                    <a:pt x="569" y="1017"/>
                  </a:lnTo>
                  <a:lnTo>
                    <a:pt x="568" y="1008"/>
                  </a:lnTo>
                  <a:lnTo>
                    <a:pt x="566" y="998"/>
                  </a:lnTo>
                  <a:lnTo>
                    <a:pt x="564" y="988"/>
                  </a:lnTo>
                  <a:lnTo>
                    <a:pt x="564" y="980"/>
                  </a:lnTo>
                  <a:lnTo>
                    <a:pt x="563" y="971"/>
                  </a:lnTo>
                  <a:lnTo>
                    <a:pt x="563" y="961"/>
                  </a:lnTo>
                  <a:lnTo>
                    <a:pt x="561" y="951"/>
                  </a:lnTo>
                  <a:lnTo>
                    <a:pt x="561" y="944"/>
                  </a:lnTo>
                  <a:lnTo>
                    <a:pt x="559" y="932"/>
                  </a:lnTo>
                  <a:lnTo>
                    <a:pt x="558" y="922"/>
                  </a:lnTo>
                  <a:lnTo>
                    <a:pt x="554" y="912"/>
                  </a:lnTo>
                  <a:lnTo>
                    <a:pt x="553" y="902"/>
                  </a:lnTo>
                  <a:lnTo>
                    <a:pt x="549" y="892"/>
                  </a:lnTo>
                  <a:lnTo>
                    <a:pt x="546" y="881"/>
                  </a:lnTo>
                  <a:lnTo>
                    <a:pt x="542" y="873"/>
                  </a:lnTo>
                  <a:lnTo>
                    <a:pt x="541" y="863"/>
                  </a:lnTo>
                  <a:lnTo>
                    <a:pt x="536" y="851"/>
                  </a:lnTo>
                  <a:lnTo>
                    <a:pt x="532" y="842"/>
                  </a:lnTo>
                  <a:lnTo>
                    <a:pt x="529" y="832"/>
                  </a:lnTo>
                  <a:lnTo>
                    <a:pt x="527" y="822"/>
                  </a:lnTo>
                  <a:lnTo>
                    <a:pt x="522" y="814"/>
                  </a:lnTo>
                  <a:lnTo>
                    <a:pt x="519" y="803"/>
                  </a:lnTo>
                  <a:lnTo>
                    <a:pt x="515" y="793"/>
                  </a:lnTo>
                  <a:lnTo>
                    <a:pt x="512" y="785"/>
                  </a:lnTo>
                  <a:lnTo>
                    <a:pt x="505" y="776"/>
                  </a:lnTo>
                  <a:lnTo>
                    <a:pt x="500" y="766"/>
                  </a:lnTo>
                  <a:lnTo>
                    <a:pt x="497" y="756"/>
                  </a:lnTo>
                  <a:lnTo>
                    <a:pt x="492" y="749"/>
                  </a:lnTo>
                  <a:lnTo>
                    <a:pt x="485" y="739"/>
                  </a:lnTo>
                  <a:lnTo>
                    <a:pt x="478" y="732"/>
                  </a:lnTo>
                  <a:lnTo>
                    <a:pt x="471" y="724"/>
                  </a:lnTo>
                  <a:lnTo>
                    <a:pt x="466" y="717"/>
                  </a:lnTo>
                  <a:lnTo>
                    <a:pt x="459" y="709"/>
                  </a:lnTo>
                  <a:lnTo>
                    <a:pt x="453" y="702"/>
                  </a:lnTo>
                  <a:lnTo>
                    <a:pt x="446" y="693"/>
                  </a:lnTo>
                  <a:lnTo>
                    <a:pt x="439" y="688"/>
                  </a:lnTo>
                  <a:lnTo>
                    <a:pt x="432" y="682"/>
                  </a:lnTo>
                  <a:lnTo>
                    <a:pt x="424" y="678"/>
                  </a:lnTo>
                  <a:lnTo>
                    <a:pt x="415" y="673"/>
                  </a:lnTo>
                  <a:lnTo>
                    <a:pt x="408" y="668"/>
                  </a:lnTo>
                  <a:lnTo>
                    <a:pt x="400" y="661"/>
                  </a:lnTo>
                  <a:lnTo>
                    <a:pt x="390" y="656"/>
                  </a:lnTo>
                  <a:lnTo>
                    <a:pt x="380" y="651"/>
                  </a:lnTo>
                  <a:lnTo>
                    <a:pt x="371" y="649"/>
                  </a:lnTo>
                  <a:lnTo>
                    <a:pt x="363" y="644"/>
                  </a:lnTo>
                  <a:lnTo>
                    <a:pt x="354" y="639"/>
                  </a:lnTo>
                  <a:lnTo>
                    <a:pt x="346" y="636"/>
                  </a:lnTo>
                  <a:lnTo>
                    <a:pt x="337" y="634"/>
                  </a:lnTo>
                  <a:lnTo>
                    <a:pt x="329" y="629"/>
                  </a:lnTo>
                  <a:lnTo>
                    <a:pt x="319" y="627"/>
                  </a:lnTo>
                  <a:lnTo>
                    <a:pt x="308" y="624"/>
                  </a:lnTo>
                  <a:lnTo>
                    <a:pt x="302" y="622"/>
                  </a:lnTo>
                  <a:lnTo>
                    <a:pt x="283" y="619"/>
                  </a:lnTo>
                  <a:lnTo>
                    <a:pt x="268" y="617"/>
                  </a:lnTo>
                  <a:lnTo>
                    <a:pt x="258" y="617"/>
                  </a:lnTo>
                  <a:lnTo>
                    <a:pt x="247" y="615"/>
                  </a:lnTo>
                  <a:lnTo>
                    <a:pt x="241" y="614"/>
                  </a:lnTo>
                  <a:lnTo>
                    <a:pt x="232" y="614"/>
                  </a:lnTo>
                  <a:lnTo>
                    <a:pt x="214" y="612"/>
                  </a:lnTo>
                  <a:lnTo>
                    <a:pt x="200" y="612"/>
                  </a:lnTo>
                  <a:lnTo>
                    <a:pt x="181" y="612"/>
                  </a:lnTo>
                  <a:lnTo>
                    <a:pt x="168" y="612"/>
                  </a:lnTo>
                  <a:lnTo>
                    <a:pt x="153" y="614"/>
                  </a:lnTo>
                  <a:lnTo>
                    <a:pt x="139" y="617"/>
                  </a:lnTo>
                  <a:lnTo>
                    <a:pt x="124" y="617"/>
                  </a:lnTo>
                  <a:lnTo>
                    <a:pt x="110" y="617"/>
                  </a:lnTo>
                  <a:lnTo>
                    <a:pt x="95" y="619"/>
                  </a:lnTo>
                  <a:lnTo>
                    <a:pt x="85" y="622"/>
                  </a:lnTo>
                  <a:lnTo>
                    <a:pt x="71" y="624"/>
                  </a:lnTo>
                  <a:lnTo>
                    <a:pt x="61" y="627"/>
                  </a:lnTo>
                  <a:lnTo>
                    <a:pt x="53" y="631"/>
                  </a:lnTo>
                  <a:lnTo>
                    <a:pt x="44" y="634"/>
                  </a:lnTo>
                  <a:lnTo>
                    <a:pt x="27" y="637"/>
                  </a:lnTo>
                  <a:lnTo>
                    <a:pt x="17" y="643"/>
                  </a:lnTo>
                  <a:lnTo>
                    <a:pt x="10" y="646"/>
                  </a:lnTo>
                  <a:lnTo>
                    <a:pt x="8" y="648"/>
                  </a:lnTo>
                  <a:lnTo>
                    <a:pt x="8" y="644"/>
                  </a:lnTo>
                  <a:lnTo>
                    <a:pt x="15" y="639"/>
                  </a:lnTo>
                  <a:lnTo>
                    <a:pt x="20" y="629"/>
                  </a:lnTo>
                  <a:lnTo>
                    <a:pt x="31" y="619"/>
                  </a:lnTo>
                  <a:lnTo>
                    <a:pt x="36" y="612"/>
                  </a:lnTo>
                  <a:lnTo>
                    <a:pt x="41" y="604"/>
                  </a:lnTo>
                  <a:lnTo>
                    <a:pt x="46" y="595"/>
                  </a:lnTo>
                  <a:lnTo>
                    <a:pt x="53" y="587"/>
                  </a:lnTo>
                  <a:lnTo>
                    <a:pt x="56" y="576"/>
                  </a:lnTo>
                  <a:lnTo>
                    <a:pt x="63" y="566"/>
                  </a:lnTo>
                  <a:lnTo>
                    <a:pt x="70" y="554"/>
                  </a:lnTo>
                  <a:lnTo>
                    <a:pt x="76" y="546"/>
                  </a:lnTo>
                  <a:lnTo>
                    <a:pt x="80" y="532"/>
                  </a:lnTo>
                  <a:lnTo>
                    <a:pt x="85" y="519"/>
                  </a:lnTo>
                  <a:lnTo>
                    <a:pt x="88" y="507"/>
                  </a:lnTo>
                  <a:lnTo>
                    <a:pt x="93" y="493"/>
                  </a:lnTo>
                  <a:lnTo>
                    <a:pt x="97" y="480"/>
                  </a:lnTo>
                  <a:lnTo>
                    <a:pt x="100" y="465"/>
                  </a:lnTo>
                  <a:lnTo>
                    <a:pt x="102" y="451"/>
                  </a:lnTo>
                  <a:lnTo>
                    <a:pt x="105" y="436"/>
                  </a:lnTo>
                  <a:lnTo>
                    <a:pt x="105" y="419"/>
                  </a:lnTo>
                  <a:lnTo>
                    <a:pt x="105" y="402"/>
                  </a:lnTo>
                  <a:lnTo>
                    <a:pt x="103" y="387"/>
                  </a:lnTo>
                  <a:lnTo>
                    <a:pt x="102" y="370"/>
                  </a:lnTo>
                  <a:lnTo>
                    <a:pt x="98" y="360"/>
                  </a:lnTo>
                  <a:lnTo>
                    <a:pt x="98" y="351"/>
                  </a:lnTo>
                  <a:lnTo>
                    <a:pt x="95" y="343"/>
                  </a:lnTo>
                  <a:lnTo>
                    <a:pt x="95" y="334"/>
                  </a:lnTo>
                  <a:lnTo>
                    <a:pt x="92" y="326"/>
                  </a:lnTo>
                  <a:lnTo>
                    <a:pt x="88" y="316"/>
                  </a:lnTo>
                  <a:lnTo>
                    <a:pt x="85" y="307"/>
                  </a:lnTo>
                  <a:lnTo>
                    <a:pt x="85" y="299"/>
                  </a:lnTo>
                  <a:lnTo>
                    <a:pt x="76" y="287"/>
                  </a:lnTo>
                  <a:lnTo>
                    <a:pt x="64" y="275"/>
                  </a:lnTo>
                  <a:lnTo>
                    <a:pt x="51" y="263"/>
                  </a:lnTo>
                  <a:lnTo>
                    <a:pt x="37" y="256"/>
                  </a:lnTo>
                  <a:lnTo>
                    <a:pt x="22" y="246"/>
                  </a:lnTo>
                  <a:lnTo>
                    <a:pt x="12" y="241"/>
                  </a:lnTo>
                  <a:lnTo>
                    <a:pt x="2" y="238"/>
                  </a:lnTo>
                  <a:lnTo>
                    <a:pt x="0" y="238"/>
                  </a:lnTo>
                  <a:lnTo>
                    <a:pt x="266" y="0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8289925" y="955675"/>
              <a:ext cx="455613" cy="58102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7" y="20"/>
                </a:cxn>
                <a:cxn ang="0">
                  <a:pos x="27" y="33"/>
                </a:cxn>
                <a:cxn ang="0">
                  <a:pos x="48" y="49"/>
                </a:cxn>
                <a:cxn ang="0">
                  <a:pos x="65" y="66"/>
                </a:cxn>
                <a:cxn ang="0">
                  <a:pos x="70" y="77"/>
                </a:cxn>
                <a:cxn ang="0">
                  <a:pos x="65" y="103"/>
                </a:cxn>
                <a:cxn ang="0">
                  <a:pos x="58" y="120"/>
                </a:cxn>
                <a:cxn ang="0">
                  <a:pos x="49" y="144"/>
                </a:cxn>
                <a:cxn ang="0">
                  <a:pos x="43" y="159"/>
                </a:cxn>
                <a:cxn ang="0">
                  <a:pos x="38" y="176"/>
                </a:cxn>
                <a:cxn ang="0">
                  <a:pos x="32" y="196"/>
                </a:cxn>
                <a:cxn ang="0">
                  <a:pos x="26" y="220"/>
                </a:cxn>
                <a:cxn ang="0">
                  <a:pos x="146" y="250"/>
                </a:cxn>
                <a:cxn ang="0">
                  <a:pos x="160" y="259"/>
                </a:cxn>
                <a:cxn ang="0">
                  <a:pos x="182" y="276"/>
                </a:cxn>
                <a:cxn ang="0">
                  <a:pos x="202" y="291"/>
                </a:cxn>
                <a:cxn ang="0">
                  <a:pos x="219" y="303"/>
                </a:cxn>
                <a:cxn ang="0">
                  <a:pos x="234" y="315"/>
                </a:cxn>
                <a:cxn ang="0">
                  <a:pos x="251" y="325"/>
                </a:cxn>
                <a:cxn ang="0">
                  <a:pos x="265" y="335"/>
                </a:cxn>
                <a:cxn ang="0">
                  <a:pos x="280" y="347"/>
                </a:cxn>
                <a:cxn ang="0">
                  <a:pos x="299" y="362"/>
                </a:cxn>
                <a:cxn ang="0">
                  <a:pos x="316" y="376"/>
                </a:cxn>
                <a:cxn ang="0">
                  <a:pos x="319" y="386"/>
                </a:cxn>
                <a:cxn ang="0">
                  <a:pos x="321" y="404"/>
                </a:cxn>
                <a:cxn ang="0">
                  <a:pos x="322" y="426"/>
                </a:cxn>
                <a:cxn ang="0">
                  <a:pos x="324" y="452"/>
                </a:cxn>
                <a:cxn ang="0">
                  <a:pos x="324" y="481"/>
                </a:cxn>
                <a:cxn ang="0">
                  <a:pos x="324" y="511"/>
                </a:cxn>
                <a:cxn ang="0">
                  <a:pos x="324" y="543"/>
                </a:cxn>
                <a:cxn ang="0">
                  <a:pos x="326" y="576"/>
                </a:cxn>
                <a:cxn ang="0">
                  <a:pos x="326" y="606"/>
                </a:cxn>
                <a:cxn ang="0">
                  <a:pos x="326" y="637"/>
                </a:cxn>
                <a:cxn ang="0">
                  <a:pos x="326" y="664"/>
                </a:cxn>
                <a:cxn ang="0">
                  <a:pos x="326" y="687"/>
                </a:cxn>
                <a:cxn ang="0">
                  <a:pos x="326" y="706"/>
                </a:cxn>
                <a:cxn ang="0">
                  <a:pos x="326" y="726"/>
                </a:cxn>
                <a:cxn ang="0">
                  <a:pos x="510" y="648"/>
                </a:cxn>
                <a:cxn ang="0">
                  <a:pos x="349" y="39"/>
                </a:cxn>
                <a:cxn ang="0">
                  <a:pos x="166" y="0"/>
                </a:cxn>
              </a:cxnLst>
              <a:rect l="0" t="0" r="r" b="b"/>
              <a:pathLst>
                <a:path w="573" h="731">
                  <a:moveTo>
                    <a:pt x="166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7" y="20"/>
                  </a:lnTo>
                  <a:lnTo>
                    <a:pt x="16" y="25"/>
                  </a:lnTo>
                  <a:lnTo>
                    <a:pt x="27" y="33"/>
                  </a:lnTo>
                  <a:lnTo>
                    <a:pt x="36" y="42"/>
                  </a:lnTo>
                  <a:lnTo>
                    <a:pt x="48" y="49"/>
                  </a:lnTo>
                  <a:lnTo>
                    <a:pt x="56" y="57"/>
                  </a:lnTo>
                  <a:lnTo>
                    <a:pt x="65" y="66"/>
                  </a:lnTo>
                  <a:lnTo>
                    <a:pt x="68" y="71"/>
                  </a:lnTo>
                  <a:lnTo>
                    <a:pt x="70" y="77"/>
                  </a:lnTo>
                  <a:lnTo>
                    <a:pt x="68" y="88"/>
                  </a:lnTo>
                  <a:lnTo>
                    <a:pt x="65" y="103"/>
                  </a:lnTo>
                  <a:lnTo>
                    <a:pt x="61" y="108"/>
                  </a:lnTo>
                  <a:lnTo>
                    <a:pt x="58" y="120"/>
                  </a:lnTo>
                  <a:lnTo>
                    <a:pt x="53" y="130"/>
                  </a:lnTo>
                  <a:lnTo>
                    <a:pt x="49" y="144"/>
                  </a:lnTo>
                  <a:lnTo>
                    <a:pt x="46" y="150"/>
                  </a:lnTo>
                  <a:lnTo>
                    <a:pt x="43" y="159"/>
                  </a:lnTo>
                  <a:lnTo>
                    <a:pt x="39" y="167"/>
                  </a:lnTo>
                  <a:lnTo>
                    <a:pt x="38" y="176"/>
                  </a:lnTo>
                  <a:lnTo>
                    <a:pt x="32" y="186"/>
                  </a:lnTo>
                  <a:lnTo>
                    <a:pt x="32" y="196"/>
                  </a:lnTo>
                  <a:lnTo>
                    <a:pt x="27" y="206"/>
                  </a:lnTo>
                  <a:lnTo>
                    <a:pt x="26" y="220"/>
                  </a:lnTo>
                  <a:lnTo>
                    <a:pt x="146" y="250"/>
                  </a:lnTo>
                  <a:lnTo>
                    <a:pt x="146" y="250"/>
                  </a:lnTo>
                  <a:lnTo>
                    <a:pt x="153" y="254"/>
                  </a:lnTo>
                  <a:lnTo>
                    <a:pt x="160" y="259"/>
                  </a:lnTo>
                  <a:lnTo>
                    <a:pt x="170" y="269"/>
                  </a:lnTo>
                  <a:lnTo>
                    <a:pt x="182" y="276"/>
                  </a:lnTo>
                  <a:lnTo>
                    <a:pt x="195" y="286"/>
                  </a:lnTo>
                  <a:lnTo>
                    <a:pt x="202" y="291"/>
                  </a:lnTo>
                  <a:lnTo>
                    <a:pt x="212" y="298"/>
                  </a:lnTo>
                  <a:lnTo>
                    <a:pt x="219" y="303"/>
                  </a:lnTo>
                  <a:lnTo>
                    <a:pt x="227" y="310"/>
                  </a:lnTo>
                  <a:lnTo>
                    <a:pt x="234" y="315"/>
                  </a:lnTo>
                  <a:lnTo>
                    <a:pt x="243" y="320"/>
                  </a:lnTo>
                  <a:lnTo>
                    <a:pt x="251" y="325"/>
                  </a:lnTo>
                  <a:lnTo>
                    <a:pt x="258" y="332"/>
                  </a:lnTo>
                  <a:lnTo>
                    <a:pt x="265" y="335"/>
                  </a:lnTo>
                  <a:lnTo>
                    <a:pt x="273" y="342"/>
                  </a:lnTo>
                  <a:lnTo>
                    <a:pt x="280" y="347"/>
                  </a:lnTo>
                  <a:lnTo>
                    <a:pt x="288" y="354"/>
                  </a:lnTo>
                  <a:lnTo>
                    <a:pt x="299" y="362"/>
                  </a:lnTo>
                  <a:lnTo>
                    <a:pt x="309" y="369"/>
                  </a:lnTo>
                  <a:lnTo>
                    <a:pt x="316" y="376"/>
                  </a:lnTo>
                  <a:lnTo>
                    <a:pt x="319" y="381"/>
                  </a:lnTo>
                  <a:lnTo>
                    <a:pt x="319" y="386"/>
                  </a:lnTo>
                  <a:lnTo>
                    <a:pt x="321" y="398"/>
                  </a:lnTo>
                  <a:lnTo>
                    <a:pt x="321" y="404"/>
                  </a:lnTo>
                  <a:lnTo>
                    <a:pt x="322" y="416"/>
                  </a:lnTo>
                  <a:lnTo>
                    <a:pt x="322" y="426"/>
                  </a:lnTo>
                  <a:lnTo>
                    <a:pt x="324" y="440"/>
                  </a:lnTo>
                  <a:lnTo>
                    <a:pt x="324" y="452"/>
                  </a:lnTo>
                  <a:lnTo>
                    <a:pt x="324" y="465"/>
                  </a:lnTo>
                  <a:lnTo>
                    <a:pt x="324" y="481"/>
                  </a:lnTo>
                  <a:lnTo>
                    <a:pt x="324" y="496"/>
                  </a:lnTo>
                  <a:lnTo>
                    <a:pt x="324" y="511"/>
                  </a:lnTo>
                  <a:lnTo>
                    <a:pt x="324" y="528"/>
                  </a:lnTo>
                  <a:lnTo>
                    <a:pt x="324" y="543"/>
                  </a:lnTo>
                  <a:lnTo>
                    <a:pt x="326" y="560"/>
                  </a:lnTo>
                  <a:lnTo>
                    <a:pt x="326" y="576"/>
                  </a:lnTo>
                  <a:lnTo>
                    <a:pt x="326" y="593"/>
                  </a:lnTo>
                  <a:lnTo>
                    <a:pt x="326" y="606"/>
                  </a:lnTo>
                  <a:lnTo>
                    <a:pt x="326" y="623"/>
                  </a:lnTo>
                  <a:lnTo>
                    <a:pt x="326" y="637"/>
                  </a:lnTo>
                  <a:lnTo>
                    <a:pt x="326" y="652"/>
                  </a:lnTo>
                  <a:lnTo>
                    <a:pt x="326" y="664"/>
                  </a:lnTo>
                  <a:lnTo>
                    <a:pt x="326" y="677"/>
                  </a:lnTo>
                  <a:lnTo>
                    <a:pt x="326" y="687"/>
                  </a:lnTo>
                  <a:lnTo>
                    <a:pt x="326" y="698"/>
                  </a:lnTo>
                  <a:lnTo>
                    <a:pt x="326" y="706"/>
                  </a:lnTo>
                  <a:lnTo>
                    <a:pt x="326" y="716"/>
                  </a:lnTo>
                  <a:lnTo>
                    <a:pt x="326" y="726"/>
                  </a:lnTo>
                  <a:lnTo>
                    <a:pt x="326" y="731"/>
                  </a:lnTo>
                  <a:lnTo>
                    <a:pt x="510" y="648"/>
                  </a:lnTo>
                  <a:lnTo>
                    <a:pt x="573" y="145"/>
                  </a:lnTo>
                  <a:lnTo>
                    <a:pt x="349" y="39"/>
                  </a:lnTo>
                  <a:lnTo>
                    <a:pt x="166" y="0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CF856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835775" y="147638"/>
              <a:ext cx="1031875" cy="736600"/>
            </a:xfrm>
            <a:custGeom>
              <a:avLst/>
              <a:gdLst/>
              <a:ahLst/>
              <a:cxnLst>
                <a:cxn ang="0">
                  <a:pos x="1300" y="678"/>
                </a:cxn>
                <a:cxn ang="0">
                  <a:pos x="1141" y="927"/>
                </a:cxn>
                <a:cxn ang="0">
                  <a:pos x="1134" y="908"/>
                </a:cxn>
                <a:cxn ang="0">
                  <a:pos x="1129" y="888"/>
                </a:cxn>
                <a:cxn ang="0">
                  <a:pos x="1120" y="869"/>
                </a:cxn>
                <a:cxn ang="0">
                  <a:pos x="1112" y="853"/>
                </a:cxn>
                <a:cxn ang="0">
                  <a:pos x="1100" y="832"/>
                </a:cxn>
                <a:cxn ang="0">
                  <a:pos x="1088" y="812"/>
                </a:cxn>
                <a:cxn ang="0">
                  <a:pos x="1071" y="792"/>
                </a:cxn>
                <a:cxn ang="0">
                  <a:pos x="1051" y="770"/>
                </a:cxn>
                <a:cxn ang="0">
                  <a:pos x="1031" y="751"/>
                </a:cxn>
                <a:cxn ang="0">
                  <a:pos x="1005" y="734"/>
                </a:cxn>
                <a:cxn ang="0">
                  <a:pos x="975" y="717"/>
                </a:cxn>
                <a:cxn ang="0">
                  <a:pos x="943" y="705"/>
                </a:cxn>
                <a:cxn ang="0">
                  <a:pos x="917" y="698"/>
                </a:cxn>
                <a:cxn ang="0">
                  <a:pos x="900" y="695"/>
                </a:cxn>
                <a:cxn ang="0">
                  <a:pos x="580" y="658"/>
                </a:cxn>
                <a:cxn ang="0">
                  <a:pos x="575" y="649"/>
                </a:cxn>
                <a:cxn ang="0">
                  <a:pos x="566" y="629"/>
                </a:cxn>
                <a:cxn ang="0">
                  <a:pos x="553" y="600"/>
                </a:cxn>
                <a:cxn ang="0">
                  <a:pos x="544" y="583"/>
                </a:cxn>
                <a:cxn ang="0">
                  <a:pos x="536" y="568"/>
                </a:cxn>
                <a:cxn ang="0">
                  <a:pos x="527" y="549"/>
                </a:cxn>
                <a:cxn ang="0">
                  <a:pos x="517" y="532"/>
                </a:cxn>
                <a:cxn ang="0">
                  <a:pos x="507" y="515"/>
                </a:cxn>
                <a:cxn ang="0">
                  <a:pos x="499" y="502"/>
                </a:cxn>
                <a:cxn ang="0">
                  <a:pos x="490" y="485"/>
                </a:cxn>
                <a:cxn ang="0">
                  <a:pos x="480" y="475"/>
                </a:cxn>
                <a:cxn ang="0">
                  <a:pos x="466" y="459"/>
                </a:cxn>
                <a:cxn ang="0">
                  <a:pos x="446" y="446"/>
                </a:cxn>
                <a:cxn ang="0">
                  <a:pos x="431" y="439"/>
                </a:cxn>
                <a:cxn ang="0">
                  <a:pos x="414" y="434"/>
                </a:cxn>
                <a:cxn ang="0">
                  <a:pos x="393" y="426"/>
                </a:cxn>
                <a:cxn ang="0">
                  <a:pos x="370" y="417"/>
                </a:cxn>
                <a:cxn ang="0">
                  <a:pos x="344" y="407"/>
                </a:cxn>
                <a:cxn ang="0">
                  <a:pos x="317" y="400"/>
                </a:cxn>
                <a:cxn ang="0">
                  <a:pos x="285" y="388"/>
                </a:cxn>
                <a:cxn ang="0">
                  <a:pos x="251" y="378"/>
                </a:cxn>
                <a:cxn ang="0">
                  <a:pos x="232" y="373"/>
                </a:cxn>
                <a:cxn ang="0">
                  <a:pos x="214" y="368"/>
                </a:cxn>
                <a:cxn ang="0">
                  <a:pos x="195" y="361"/>
                </a:cxn>
                <a:cxn ang="0">
                  <a:pos x="178" y="356"/>
                </a:cxn>
                <a:cxn ang="0">
                  <a:pos x="156" y="349"/>
                </a:cxn>
                <a:cxn ang="0">
                  <a:pos x="136" y="343"/>
                </a:cxn>
                <a:cxn ang="0">
                  <a:pos x="114" y="338"/>
                </a:cxn>
                <a:cxn ang="0">
                  <a:pos x="92" y="332"/>
                </a:cxn>
                <a:cxn ang="0">
                  <a:pos x="70" y="326"/>
                </a:cxn>
                <a:cxn ang="0">
                  <a:pos x="48" y="321"/>
                </a:cxn>
                <a:cxn ang="0">
                  <a:pos x="22" y="314"/>
                </a:cxn>
                <a:cxn ang="0">
                  <a:pos x="0" y="310"/>
                </a:cxn>
                <a:cxn ang="0">
                  <a:pos x="1022" y="0"/>
                </a:cxn>
              </a:cxnLst>
              <a:rect l="0" t="0" r="r" b="b"/>
              <a:pathLst>
                <a:path w="1300" h="929">
                  <a:moveTo>
                    <a:pt x="1022" y="0"/>
                  </a:moveTo>
                  <a:lnTo>
                    <a:pt x="1300" y="678"/>
                  </a:lnTo>
                  <a:lnTo>
                    <a:pt x="1143" y="929"/>
                  </a:lnTo>
                  <a:lnTo>
                    <a:pt x="1141" y="927"/>
                  </a:lnTo>
                  <a:lnTo>
                    <a:pt x="1139" y="920"/>
                  </a:lnTo>
                  <a:lnTo>
                    <a:pt x="1134" y="908"/>
                  </a:lnTo>
                  <a:lnTo>
                    <a:pt x="1132" y="897"/>
                  </a:lnTo>
                  <a:lnTo>
                    <a:pt x="1129" y="888"/>
                  </a:lnTo>
                  <a:lnTo>
                    <a:pt x="1126" y="880"/>
                  </a:lnTo>
                  <a:lnTo>
                    <a:pt x="1120" y="869"/>
                  </a:lnTo>
                  <a:lnTo>
                    <a:pt x="1117" y="863"/>
                  </a:lnTo>
                  <a:lnTo>
                    <a:pt x="1112" y="853"/>
                  </a:lnTo>
                  <a:lnTo>
                    <a:pt x="1107" y="842"/>
                  </a:lnTo>
                  <a:lnTo>
                    <a:pt x="1100" y="832"/>
                  </a:lnTo>
                  <a:lnTo>
                    <a:pt x="1097" y="824"/>
                  </a:lnTo>
                  <a:lnTo>
                    <a:pt x="1088" y="812"/>
                  </a:lnTo>
                  <a:lnTo>
                    <a:pt x="1080" y="800"/>
                  </a:lnTo>
                  <a:lnTo>
                    <a:pt x="1071" y="792"/>
                  </a:lnTo>
                  <a:lnTo>
                    <a:pt x="1063" y="781"/>
                  </a:lnTo>
                  <a:lnTo>
                    <a:pt x="1051" y="770"/>
                  </a:lnTo>
                  <a:lnTo>
                    <a:pt x="1041" y="761"/>
                  </a:lnTo>
                  <a:lnTo>
                    <a:pt x="1031" y="751"/>
                  </a:lnTo>
                  <a:lnTo>
                    <a:pt x="1019" y="742"/>
                  </a:lnTo>
                  <a:lnTo>
                    <a:pt x="1005" y="734"/>
                  </a:lnTo>
                  <a:lnTo>
                    <a:pt x="990" y="725"/>
                  </a:lnTo>
                  <a:lnTo>
                    <a:pt x="975" y="717"/>
                  </a:lnTo>
                  <a:lnTo>
                    <a:pt x="961" y="712"/>
                  </a:lnTo>
                  <a:lnTo>
                    <a:pt x="943" y="705"/>
                  </a:lnTo>
                  <a:lnTo>
                    <a:pt x="927" y="702"/>
                  </a:lnTo>
                  <a:lnTo>
                    <a:pt x="917" y="698"/>
                  </a:lnTo>
                  <a:lnTo>
                    <a:pt x="910" y="697"/>
                  </a:lnTo>
                  <a:lnTo>
                    <a:pt x="900" y="695"/>
                  </a:lnTo>
                  <a:lnTo>
                    <a:pt x="892" y="695"/>
                  </a:lnTo>
                  <a:lnTo>
                    <a:pt x="580" y="658"/>
                  </a:lnTo>
                  <a:lnTo>
                    <a:pt x="578" y="654"/>
                  </a:lnTo>
                  <a:lnTo>
                    <a:pt x="575" y="649"/>
                  </a:lnTo>
                  <a:lnTo>
                    <a:pt x="570" y="639"/>
                  </a:lnTo>
                  <a:lnTo>
                    <a:pt x="566" y="629"/>
                  </a:lnTo>
                  <a:lnTo>
                    <a:pt x="560" y="614"/>
                  </a:lnTo>
                  <a:lnTo>
                    <a:pt x="553" y="600"/>
                  </a:lnTo>
                  <a:lnTo>
                    <a:pt x="548" y="592"/>
                  </a:lnTo>
                  <a:lnTo>
                    <a:pt x="544" y="583"/>
                  </a:lnTo>
                  <a:lnTo>
                    <a:pt x="539" y="575"/>
                  </a:lnTo>
                  <a:lnTo>
                    <a:pt x="536" y="568"/>
                  </a:lnTo>
                  <a:lnTo>
                    <a:pt x="531" y="558"/>
                  </a:lnTo>
                  <a:lnTo>
                    <a:pt x="527" y="549"/>
                  </a:lnTo>
                  <a:lnTo>
                    <a:pt x="522" y="539"/>
                  </a:lnTo>
                  <a:lnTo>
                    <a:pt x="517" y="532"/>
                  </a:lnTo>
                  <a:lnTo>
                    <a:pt x="512" y="522"/>
                  </a:lnTo>
                  <a:lnTo>
                    <a:pt x="507" y="515"/>
                  </a:lnTo>
                  <a:lnTo>
                    <a:pt x="502" y="507"/>
                  </a:lnTo>
                  <a:lnTo>
                    <a:pt x="499" y="502"/>
                  </a:lnTo>
                  <a:lnTo>
                    <a:pt x="495" y="492"/>
                  </a:lnTo>
                  <a:lnTo>
                    <a:pt x="490" y="485"/>
                  </a:lnTo>
                  <a:lnTo>
                    <a:pt x="485" y="478"/>
                  </a:lnTo>
                  <a:lnTo>
                    <a:pt x="480" y="475"/>
                  </a:lnTo>
                  <a:lnTo>
                    <a:pt x="471" y="465"/>
                  </a:lnTo>
                  <a:lnTo>
                    <a:pt x="466" y="459"/>
                  </a:lnTo>
                  <a:lnTo>
                    <a:pt x="458" y="453"/>
                  </a:lnTo>
                  <a:lnTo>
                    <a:pt x="446" y="446"/>
                  </a:lnTo>
                  <a:lnTo>
                    <a:pt x="437" y="443"/>
                  </a:lnTo>
                  <a:lnTo>
                    <a:pt x="431" y="439"/>
                  </a:lnTo>
                  <a:lnTo>
                    <a:pt x="422" y="437"/>
                  </a:lnTo>
                  <a:lnTo>
                    <a:pt x="414" y="434"/>
                  </a:lnTo>
                  <a:lnTo>
                    <a:pt x="402" y="429"/>
                  </a:lnTo>
                  <a:lnTo>
                    <a:pt x="393" y="426"/>
                  </a:lnTo>
                  <a:lnTo>
                    <a:pt x="382" y="421"/>
                  </a:lnTo>
                  <a:lnTo>
                    <a:pt x="370" y="417"/>
                  </a:lnTo>
                  <a:lnTo>
                    <a:pt x="358" y="412"/>
                  </a:lnTo>
                  <a:lnTo>
                    <a:pt x="344" y="407"/>
                  </a:lnTo>
                  <a:lnTo>
                    <a:pt x="331" y="404"/>
                  </a:lnTo>
                  <a:lnTo>
                    <a:pt x="317" y="400"/>
                  </a:lnTo>
                  <a:lnTo>
                    <a:pt x="302" y="393"/>
                  </a:lnTo>
                  <a:lnTo>
                    <a:pt x="285" y="388"/>
                  </a:lnTo>
                  <a:lnTo>
                    <a:pt x="268" y="383"/>
                  </a:lnTo>
                  <a:lnTo>
                    <a:pt x="251" y="378"/>
                  </a:lnTo>
                  <a:lnTo>
                    <a:pt x="243" y="375"/>
                  </a:lnTo>
                  <a:lnTo>
                    <a:pt x="232" y="373"/>
                  </a:lnTo>
                  <a:lnTo>
                    <a:pt x="222" y="370"/>
                  </a:lnTo>
                  <a:lnTo>
                    <a:pt x="214" y="368"/>
                  </a:lnTo>
                  <a:lnTo>
                    <a:pt x="205" y="363"/>
                  </a:lnTo>
                  <a:lnTo>
                    <a:pt x="195" y="361"/>
                  </a:lnTo>
                  <a:lnTo>
                    <a:pt x="185" y="358"/>
                  </a:lnTo>
                  <a:lnTo>
                    <a:pt x="178" y="356"/>
                  </a:lnTo>
                  <a:lnTo>
                    <a:pt x="166" y="351"/>
                  </a:lnTo>
                  <a:lnTo>
                    <a:pt x="156" y="349"/>
                  </a:lnTo>
                  <a:lnTo>
                    <a:pt x="146" y="344"/>
                  </a:lnTo>
                  <a:lnTo>
                    <a:pt x="136" y="343"/>
                  </a:lnTo>
                  <a:lnTo>
                    <a:pt x="124" y="341"/>
                  </a:lnTo>
                  <a:lnTo>
                    <a:pt x="114" y="338"/>
                  </a:lnTo>
                  <a:lnTo>
                    <a:pt x="102" y="334"/>
                  </a:lnTo>
                  <a:lnTo>
                    <a:pt x="92" y="332"/>
                  </a:lnTo>
                  <a:lnTo>
                    <a:pt x="80" y="329"/>
                  </a:lnTo>
                  <a:lnTo>
                    <a:pt x="70" y="326"/>
                  </a:lnTo>
                  <a:lnTo>
                    <a:pt x="56" y="322"/>
                  </a:lnTo>
                  <a:lnTo>
                    <a:pt x="48" y="321"/>
                  </a:lnTo>
                  <a:lnTo>
                    <a:pt x="34" y="317"/>
                  </a:lnTo>
                  <a:lnTo>
                    <a:pt x="22" y="314"/>
                  </a:lnTo>
                  <a:lnTo>
                    <a:pt x="12" y="310"/>
                  </a:lnTo>
                  <a:lnTo>
                    <a:pt x="0" y="310"/>
                  </a:lnTo>
                  <a:lnTo>
                    <a:pt x="1022" y="0"/>
                  </a:lnTo>
                  <a:lnTo>
                    <a:pt x="1022" y="0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126288" y="315913"/>
              <a:ext cx="384175" cy="163512"/>
            </a:xfrm>
            <a:custGeom>
              <a:avLst/>
              <a:gdLst/>
              <a:ahLst/>
              <a:cxnLst>
                <a:cxn ang="0">
                  <a:pos x="0" y="137"/>
                </a:cxn>
                <a:cxn ang="0">
                  <a:pos x="12" y="129"/>
                </a:cxn>
                <a:cxn ang="0">
                  <a:pos x="36" y="118"/>
                </a:cxn>
                <a:cxn ang="0">
                  <a:pos x="65" y="105"/>
                </a:cxn>
                <a:cxn ang="0">
                  <a:pos x="90" y="95"/>
                </a:cxn>
                <a:cxn ang="0">
                  <a:pos x="105" y="86"/>
                </a:cxn>
                <a:cxn ang="0">
                  <a:pos x="129" y="74"/>
                </a:cxn>
                <a:cxn ang="0">
                  <a:pos x="161" y="63"/>
                </a:cxn>
                <a:cxn ang="0">
                  <a:pos x="188" y="54"/>
                </a:cxn>
                <a:cxn ang="0">
                  <a:pos x="207" y="51"/>
                </a:cxn>
                <a:cxn ang="0">
                  <a:pos x="229" y="46"/>
                </a:cxn>
                <a:cxn ang="0">
                  <a:pos x="249" y="42"/>
                </a:cxn>
                <a:cxn ang="0">
                  <a:pos x="270" y="37"/>
                </a:cxn>
                <a:cxn ang="0">
                  <a:pos x="292" y="32"/>
                </a:cxn>
                <a:cxn ang="0">
                  <a:pos x="317" y="30"/>
                </a:cxn>
                <a:cxn ang="0">
                  <a:pos x="343" y="25"/>
                </a:cxn>
                <a:cxn ang="0">
                  <a:pos x="368" y="22"/>
                </a:cxn>
                <a:cxn ang="0">
                  <a:pos x="390" y="17"/>
                </a:cxn>
                <a:cxn ang="0">
                  <a:pos x="414" y="12"/>
                </a:cxn>
                <a:cxn ang="0">
                  <a:pos x="434" y="7"/>
                </a:cxn>
                <a:cxn ang="0">
                  <a:pos x="458" y="2"/>
                </a:cxn>
                <a:cxn ang="0">
                  <a:pos x="482" y="0"/>
                </a:cxn>
                <a:cxn ang="0">
                  <a:pos x="482" y="3"/>
                </a:cxn>
                <a:cxn ang="0">
                  <a:pos x="463" y="25"/>
                </a:cxn>
                <a:cxn ang="0">
                  <a:pos x="444" y="46"/>
                </a:cxn>
                <a:cxn ang="0">
                  <a:pos x="431" y="61"/>
                </a:cxn>
                <a:cxn ang="0">
                  <a:pos x="417" y="81"/>
                </a:cxn>
                <a:cxn ang="0">
                  <a:pos x="404" y="93"/>
                </a:cxn>
                <a:cxn ang="0">
                  <a:pos x="382" y="96"/>
                </a:cxn>
                <a:cxn ang="0">
                  <a:pos x="361" y="101"/>
                </a:cxn>
                <a:cxn ang="0">
                  <a:pos x="341" y="107"/>
                </a:cxn>
                <a:cxn ang="0">
                  <a:pos x="321" y="110"/>
                </a:cxn>
                <a:cxn ang="0">
                  <a:pos x="302" y="115"/>
                </a:cxn>
                <a:cxn ang="0">
                  <a:pos x="288" y="118"/>
                </a:cxn>
                <a:cxn ang="0">
                  <a:pos x="273" y="127"/>
                </a:cxn>
                <a:cxn ang="0">
                  <a:pos x="253" y="140"/>
                </a:cxn>
                <a:cxn ang="0">
                  <a:pos x="239" y="152"/>
                </a:cxn>
                <a:cxn ang="0">
                  <a:pos x="226" y="166"/>
                </a:cxn>
                <a:cxn ang="0">
                  <a:pos x="210" y="179"/>
                </a:cxn>
                <a:cxn ang="0">
                  <a:pos x="195" y="195"/>
                </a:cxn>
                <a:cxn ang="0">
                  <a:pos x="187" y="205"/>
                </a:cxn>
                <a:cxn ang="0">
                  <a:pos x="168" y="203"/>
                </a:cxn>
                <a:cxn ang="0">
                  <a:pos x="139" y="193"/>
                </a:cxn>
                <a:cxn ang="0">
                  <a:pos x="107" y="183"/>
                </a:cxn>
                <a:cxn ang="0">
                  <a:pos x="82" y="173"/>
                </a:cxn>
                <a:cxn ang="0">
                  <a:pos x="65" y="166"/>
                </a:cxn>
                <a:cxn ang="0">
                  <a:pos x="39" y="156"/>
                </a:cxn>
                <a:cxn ang="0">
                  <a:pos x="14" y="146"/>
                </a:cxn>
                <a:cxn ang="0">
                  <a:pos x="0" y="139"/>
                </a:cxn>
              </a:cxnLst>
              <a:rect l="0" t="0" r="r" b="b"/>
              <a:pathLst>
                <a:path w="483" h="205">
                  <a:moveTo>
                    <a:pt x="0" y="139"/>
                  </a:moveTo>
                  <a:lnTo>
                    <a:pt x="0" y="137"/>
                  </a:lnTo>
                  <a:lnTo>
                    <a:pt x="5" y="134"/>
                  </a:lnTo>
                  <a:lnTo>
                    <a:pt x="12" y="129"/>
                  </a:lnTo>
                  <a:lnTo>
                    <a:pt x="24" y="127"/>
                  </a:lnTo>
                  <a:lnTo>
                    <a:pt x="36" y="118"/>
                  </a:lnTo>
                  <a:lnTo>
                    <a:pt x="49" y="112"/>
                  </a:lnTo>
                  <a:lnTo>
                    <a:pt x="65" y="105"/>
                  </a:lnTo>
                  <a:lnTo>
                    <a:pt x="82" y="98"/>
                  </a:lnTo>
                  <a:lnTo>
                    <a:pt x="90" y="95"/>
                  </a:lnTo>
                  <a:lnTo>
                    <a:pt x="99" y="90"/>
                  </a:lnTo>
                  <a:lnTo>
                    <a:pt x="105" y="86"/>
                  </a:lnTo>
                  <a:lnTo>
                    <a:pt x="114" y="83"/>
                  </a:lnTo>
                  <a:lnTo>
                    <a:pt x="129" y="74"/>
                  </a:lnTo>
                  <a:lnTo>
                    <a:pt x="148" y="68"/>
                  </a:lnTo>
                  <a:lnTo>
                    <a:pt x="161" y="63"/>
                  </a:lnTo>
                  <a:lnTo>
                    <a:pt x="177" y="59"/>
                  </a:lnTo>
                  <a:lnTo>
                    <a:pt x="188" y="54"/>
                  </a:lnTo>
                  <a:lnTo>
                    <a:pt x="199" y="54"/>
                  </a:lnTo>
                  <a:lnTo>
                    <a:pt x="207" y="51"/>
                  </a:lnTo>
                  <a:lnTo>
                    <a:pt x="222" y="49"/>
                  </a:lnTo>
                  <a:lnTo>
                    <a:pt x="229" y="46"/>
                  </a:lnTo>
                  <a:lnTo>
                    <a:pt x="239" y="44"/>
                  </a:lnTo>
                  <a:lnTo>
                    <a:pt x="249" y="42"/>
                  </a:lnTo>
                  <a:lnTo>
                    <a:pt x="260" y="41"/>
                  </a:lnTo>
                  <a:lnTo>
                    <a:pt x="270" y="37"/>
                  </a:lnTo>
                  <a:lnTo>
                    <a:pt x="282" y="35"/>
                  </a:lnTo>
                  <a:lnTo>
                    <a:pt x="292" y="32"/>
                  </a:lnTo>
                  <a:lnTo>
                    <a:pt x="305" y="32"/>
                  </a:lnTo>
                  <a:lnTo>
                    <a:pt x="317" y="30"/>
                  </a:lnTo>
                  <a:lnTo>
                    <a:pt x="331" y="29"/>
                  </a:lnTo>
                  <a:lnTo>
                    <a:pt x="343" y="25"/>
                  </a:lnTo>
                  <a:lnTo>
                    <a:pt x="356" y="25"/>
                  </a:lnTo>
                  <a:lnTo>
                    <a:pt x="368" y="22"/>
                  </a:lnTo>
                  <a:lnTo>
                    <a:pt x="380" y="20"/>
                  </a:lnTo>
                  <a:lnTo>
                    <a:pt x="390" y="17"/>
                  </a:lnTo>
                  <a:lnTo>
                    <a:pt x="404" y="15"/>
                  </a:lnTo>
                  <a:lnTo>
                    <a:pt x="414" y="12"/>
                  </a:lnTo>
                  <a:lnTo>
                    <a:pt x="424" y="10"/>
                  </a:lnTo>
                  <a:lnTo>
                    <a:pt x="434" y="7"/>
                  </a:lnTo>
                  <a:lnTo>
                    <a:pt x="444" y="7"/>
                  </a:lnTo>
                  <a:lnTo>
                    <a:pt x="458" y="2"/>
                  </a:lnTo>
                  <a:lnTo>
                    <a:pt x="473" y="0"/>
                  </a:lnTo>
                  <a:lnTo>
                    <a:pt x="482" y="0"/>
                  </a:lnTo>
                  <a:lnTo>
                    <a:pt x="483" y="0"/>
                  </a:lnTo>
                  <a:lnTo>
                    <a:pt x="482" y="3"/>
                  </a:lnTo>
                  <a:lnTo>
                    <a:pt x="473" y="12"/>
                  </a:lnTo>
                  <a:lnTo>
                    <a:pt x="463" y="25"/>
                  </a:lnTo>
                  <a:lnTo>
                    <a:pt x="451" y="39"/>
                  </a:lnTo>
                  <a:lnTo>
                    <a:pt x="444" y="46"/>
                  </a:lnTo>
                  <a:lnTo>
                    <a:pt x="438" y="54"/>
                  </a:lnTo>
                  <a:lnTo>
                    <a:pt x="431" y="61"/>
                  </a:lnTo>
                  <a:lnTo>
                    <a:pt x="426" y="68"/>
                  </a:lnTo>
                  <a:lnTo>
                    <a:pt x="417" y="81"/>
                  </a:lnTo>
                  <a:lnTo>
                    <a:pt x="412" y="90"/>
                  </a:lnTo>
                  <a:lnTo>
                    <a:pt x="404" y="93"/>
                  </a:lnTo>
                  <a:lnTo>
                    <a:pt x="390" y="96"/>
                  </a:lnTo>
                  <a:lnTo>
                    <a:pt x="382" y="96"/>
                  </a:lnTo>
                  <a:lnTo>
                    <a:pt x="371" y="100"/>
                  </a:lnTo>
                  <a:lnTo>
                    <a:pt x="361" y="101"/>
                  </a:lnTo>
                  <a:lnTo>
                    <a:pt x="353" y="105"/>
                  </a:lnTo>
                  <a:lnTo>
                    <a:pt x="341" y="107"/>
                  </a:lnTo>
                  <a:lnTo>
                    <a:pt x="329" y="108"/>
                  </a:lnTo>
                  <a:lnTo>
                    <a:pt x="321" y="110"/>
                  </a:lnTo>
                  <a:lnTo>
                    <a:pt x="312" y="113"/>
                  </a:lnTo>
                  <a:lnTo>
                    <a:pt x="302" y="115"/>
                  </a:lnTo>
                  <a:lnTo>
                    <a:pt x="294" y="117"/>
                  </a:lnTo>
                  <a:lnTo>
                    <a:pt x="288" y="118"/>
                  </a:lnTo>
                  <a:lnTo>
                    <a:pt x="285" y="122"/>
                  </a:lnTo>
                  <a:lnTo>
                    <a:pt x="273" y="127"/>
                  </a:lnTo>
                  <a:lnTo>
                    <a:pt x="260" y="135"/>
                  </a:lnTo>
                  <a:lnTo>
                    <a:pt x="253" y="140"/>
                  </a:lnTo>
                  <a:lnTo>
                    <a:pt x="246" y="146"/>
                  </a:lnTo>
                  <a:lnTo>
                    <a:pt x="239" y="152"/>
                  </a:lnTo>
                  <a:lnTo>
                    <a:pt x="232" y="161"/>
                  </a:lnTo>
                  <a:lnTo>
                    <a:pt x="226" y="166"/>
                  </a:lnTo>
                  <a:lnTo>
                    <a:pt x="219" y="173"/>
                  </a:lnTo>
                  <a:lnTo>
                    <a:pt x="210" y="179"/>
                  </a:lnTo>
                  <a:lnTo>
                    <a:pt x="205" y="186"/>
                  </a:lnTo>
                  <a:lnTo>
                    <a:pt x="195" y="195"/>
                  </a:lnTo>
                  <a:lnTo>
                    <a:pt x="192" y="205"/>
                  </a:lnTo>
                  <a:lnTo>
                    <a:pt x="187" y="205"/>
                  </a:lnTo>
                  <a:lnTo>
                    <a:pt x="178" y="205"/>
                  </a:lnTo>
                  <a:lnTo>
                    <a:pt x="168" y="203"/>
                  </a:lnTo>
                  <a:lnTo>
                    <a:pt x="156" y="200"/>
                  </a:lnTo>
                  <a:lnTo>
                    <a:pt x="139" y="193"/>
                  </a:lnTo>
                  <a:lnTo>
                    <a:pt x="126" y="190"/>
                  </a:lnTo>
                  <a:lnTo>
                    <a:pt x="107" y="183"/>
                  </a:lnTo>
                  <a:lnTo>
                    <a:pt x="92" y="178"/>
                  </a:lnTo>
                  <a:lnTo>
                    <a:pt x="82" y="173"/>
                  </a:lnTo>
                  <a:lnTo>
                    <a:pt x="71" y="169"/>
                  </a:lnTo>
                  <a:lnTo>
                    <a:pt x="65" y="166"/>
                  </a:lnTo>
                  <a:lnTo>
                    <a:pt x="56" y="162"/>
                  </a:lnTo>
                  <a:lnTo>
                    <a:pt x="39" y="156"/>
                  </a:lnTo>
                  <a:lnTo>
                    <a:pt x="27" y="151"/>
                  </a:lnTo>
                  <a:lnTo>
                    <a:pt x="14" y="146"/>
                  </a:lnTo>
                  <a:lnTo>
                    <a:pt x="5" y="142"/>
                  </a:lnTo>
                  <a:lnTo>
                    <a:pt x="0" y="139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7764463" y="471488"/>
              <a:ext cx="555625" cy="641350"/>
            </a:xfrm>
            <a:custGeom>
              <a:avLst/>
              <a:gdLst/>
              <a:ahLst/>
              <a:cxnLst>
                <a:cxn ang="0">
                  <a:pos x="3" y="552"/>
                </a:cxn>
                <a:cxn ang="0">
                  <a:pos x="22" y="523"/>
                </a:cxn>
                <a:cxn ang="0">
                  <a:pos x="40" y="494"/>
                </a:cxn>
                <a:cxn ang="0">
                  <a:pos x="59" y="467"/>
                </a:cxn>
                <a:cxn ang="0">
                  <a:pos x="81" y="438"/>
                </a:cxn>
                <a:cxn ang="0">
                  <a:pos x="103" y="405"/>
                </a:cxn>
                <a:cxn ang="0">
                  <a:pos x="128" y="371"/>
                </a:cxn>
                <a:cxn ang="0">
                  <a:pos x="156" y="333"/>
                </a:cxn>
                <a:cxn ang="0">
                  <a:pos x="186" y="298"/>
                </a:cxn>
                <a:cxn ang="0">
                  <a:pos x="213" y="259"/>
                </a:cxn>
                <a:cxn ang="0">
                  <a:pos x="242" y="223"/>
                </a:cxn>
                <a:cxn ang="0">
                  <a:pos x="269" y="186"/>
                </a:cxn>
                <a:cxn ang="0">
                  <a:pos x="298" y="150"/>
                </a:cxn>
                <a:cxn ang="0">
                  <a:pos x="327" y="118"/>
                </a:cxn>
                <a:cxn ang="0">
                  <a:pos x="352" y="88"/>
                </a:cxn>
                <a:cxn ang="0">
                  <a:pos x="378" y="61"/>
                </a:cxn>
                <a:cxn ang="0">
                  <a:pos x="405" y="37"/>
                </a:cxn>
                <a:cxn ang="0">
                  <a:pos x="425" y="18"/>
                </a:cxn>
                <a:cxn ang="0">
                  <a:pos x="459" y="0"/>
                </a:cxn>
                <a:cxn ang="0">
                  <a:pos x="698" y="159"/>
                </a:cxn>
                <a:cxn ang="0">
                  <a:pos x="698" y="167"/>
                </a:cxn>
                <a:cxn ang="0">
                  <a:pos x="700" y="201"/>
                </a:cxn>
                <a:cxn ang="0">
                  <a:pos x="700" y="227"/>
                </a:cxn>
                <a:cxn ang="0">
                  <a:pos x="696" y="254"/>
                </a:cxn>
                <a:cxn ang="0">
                  <a:pos x="691" y="286"/>
                </a:cxn>
                <a:cxn ang="0">
                  <a:pos x="684" y="325"/>
                </a:cxn>
                <a:cxn ang="0">
                  <a:pos x="669" y="362"/>
                </a:cxn>
                <a:cxn ang="0">
                  <a:pos x="655" y="406"/>
                </a:cxn>
                <a:cxn ang="0">
                  <a:pos x="632" y="454"/>
                </a:cxn>
                <a:cxn ang="0">
                  <a:pos x="617" y="484"/>
                </a:cxn>
                <a:cxn ang="0">
                  <a:pos x="603" y="506"/>
                </a:cxn>
                <a:cxn ang="0">
                  <a:pos x="589" y="530"/>
                </a:cxn>
                <a:cxn ang="0">
                  <a:pos x="574" y="552"/>
                </a:cxn>
                <a:cxn ang="0">
                  <a:pos x="550" y="588"/>
                </a:cxn>
                <a:cxn ang="0">
                  <a:pos x="520" y="630"/>
                </a:cxn>
                <a:cxn ang="0">
                  <a:pos x="488" y="671"/>
                </a:cxn>
                <a:cxn ang="0">
                  <a:pos x="450" y="704"/>
                </a:cxn>
                <a:cxn ang="0">
                  <a:pos x="413" y="733"/>
                </a:cxn>
                <a:cxn ang="0">
                  <a:pos x="376" y="759"/>
                </a:cxn>
                <a:cxn ang="0">
                  <a:pos x="337" y="781"/>
                </a:cxn>
                <a:cxn ang="0">
                  <a:pos x="296" y="793"/>
                </a:cxn>
                <a:cxn ang="0">
                  <a:pos x="254" y="801"/>
                </a:cxn>
                <a:cxn ang="0">
                  <a:pos x="217" y="804"/>
                </a:cxn>
                <a:cxn ang="0">
                  <a:pos x="184" y="808"/>
                </a:cxn>
                <a:cxn ang="0">
                  <a:pos x="152" y="808"/>
                </a:cxn>
                <a:cxn ang="0">
                  <a:pos x="110" y="808"/>
                </a:cxn>
                <a:cxn ang="0">
                  <a:pos x="71" y="801"/>
                </a:cxn>
                <a:cxn ang="0">
                  <a:pos x="47" y="798"/>
                </a:cxn>
              </a:cxnLst>
              <a:rect l="0" t="0" r="r" b="b"/>
              <a:pathLst>
                <a:path w="700" h="808">
                  <a:moveTo>
                    <a:pt x="0" y="559"/>
                  </a:moveTo>
                  <a:lnTo>
                    <a:pt x="0" y="555"/>
                  </a:lnTo>
                  <a:lnTo>
                    <a:pt x="3" y="552"/>
                  </a:lnTo>
                  <a:lnTo>
                    <a:pt x="6" y="545"/>
                  </a:lnTo>
                  <a:lnTo>
                    <a:pt x="15" y="537"/>
                  </a:lnTo>
                  <a:lnTo>
                    <a:pt x="22" y="523"/>
                  </a:lnTo>
                  <a:lnTo>
                    <a:pt x="30" y="511"/>
                  </a:lnTo>
                  <a:lnTo>
                    <a:pt x="35" y="503"/>
                  </a:lnTo>
                  <a:lnTo>
                    <a:pt x="40" y="494"/>
                  </a:lnTo>
                  <a:lnTo>
                    <a:pt x="47" y="488"/>
                  </a:lnTo>
                  <a:lnTo>
                    <a:pt x="56" y="479"/>
                  </a:lnTo>
                  <a:lnTo>
                    <a:pt x="59" y="467"/>
                  </a:lnTo>
                  <a:lnTo>
                    <a:pt x="66" y="457"/>
                  </a:lnTo>
                  <a:lnTo>
                    <a:pt x="73" y="449"/>
                  </a:lnTo>
                  <a:lnTo>
                    <a:pt x="81" y="438"/>
                  </a:lnTo>
                  <a:lnTo>
                    <a:pt x="88" y="427"/>
                  </a:lnTo>
                  <a:lnTo>
                    <a:pt x="96" y="416"/>
                  </a:lnTo>
                  <a:lnTo>
                    <a:pt x="103" y="405"/>
                  </a:lnTo>
                  <a:lnTo>
                    <a:pt x="113" y="394"/>
                  </a:lnTo>
                  <a:lnTo>
                    <a:pt x="122" y="383"/>
                  </a:lnTo>
                  <a:lnTo>
                    <a:pt x="128" y="371"/>
                  </a:lnTo>
                  <a:lnTo>
                    <a:pt x="137" y="357"/>
                  </a:lnTo>
                  <a:lnTo>
                    <a:pt x="147" y="347"/>
                  </a:lnTo>
                  <a:lnTo>
                    <a:pt x="156" y="333"/>
                  </a:lnTo>
                  <a:lnTo>
                    <a:pt x="166" y="323"/>
                  </a:lnTo>
                  <a:lnTo>
                    <a:pt x="176" y="310"/>
                  </a:lnTo>
                  <a:lnTo>
                    <a:pt x="186" y="298"/>
                  </a:lnTo>
                  <a:lnTo>
                    <a:pt x="193" y="284"/>
                  </a:lnTo>
                  <a:lnTo>
                    <a:pt x="203" y="272"/>
                  </a:lnTo>
                  <a:lnTo>
                    <a:pt x="213" y="259"/>
                  </a:lnTo>
                  <a:lnTo>
                    <a:pt x="222" y="247"/>
                  </a:lnTo>
                  <a:lnTo>
                    <a:pt x="232" y="233"/>
                  </a:lnTo>
                  <a:lnTo>
                    <a:pt x="242" y="223"/>
                  </a:lnTo>
                  <a:lnTo>
                    <a:pt x="250" y="210"/>
                  </a:lnTo>
                  <a:lnTo>
                    <a:pt x="261" y="198"/>
                  </a:lnTo>
                  <a:lnTo>
                    <a:pt x="269" y="186"/>
                  </a:lnTo>
                  <a:lnTo>
                    <a:pt x="279" y="174"/>
                  </a:lnTo>
                  <a:lnTo>
                    <a:pt x="288" y="162"/>
                  </a:lnTo>
                  <a:lnTo>
                    <a:pt x="298" y="150"/>
                  </a:lnTo>
                  <a:lnTo>
                    <a:pt x="308" y="139"/>
                  </a:lnTo>
                  <a:lnTo>
                    <a:pt x="317" y="128"/>
                  </a:lnTo>
                  <a:lnTo>
                    <a:pt x="327" y="118"/>
                  </a:lnTo>
                  <a:lnTo>
                    <a:pt x="337" y="108"/>
                  </a:lnTo>
                  <a:lnTo>
                    <a:pt x="345" y="98"/>
                  </a:lnTo>
                  <a:lnTo>
                    <a:pt x="352" y="88"/>
                  </a:lnTo>
                  <a:lnTo>
                    <a:pt x="361" y="78"/>
                  </a:lnTo>
                  <a:lnTo>
                    <a:pt x="371" y="69"/>
                  </a:lnTo>
                  <a:lnTo>
                    <a:pt x="378" y="61"/>
                  </a:lnTo>
                  <a:lnTo>
                    <a:pt x="386" y="52"/>
                  </a:lnTo>
                  <a:lnTo>
                    <a:pt x="395" y="44"/>
                  </a:lnTo>
                  <a:lnTo>
                    <a:pt x="405" y="37"/>
                  </a:lnTo>
                  <a:lnTo>
                    <a:pt x="410" y="30"/>
                  </a:lnTo>
                  <a:lnTo>
                    <a:pt x="418" y="23"/>
                  </a:lnTo>
                  <a:lnTo>
                    <a:pt x="425" y="18"/>
                  </a:lnTo>
                  <a:lnTo>
                    <a:pt x="433" y="13"/>
                  </a:lnTo>
                  <a:lnTo>
                    <a:pt x="445" y="3"/>
                  </a:lnTo>
                  <a:lnTo>
                    <a:pt x="459" y="0"/>
                  </a:lnTo>
                  <a:lnTo>
                    <a:pt x="439" y="164"/>
                  </a:lnTo>
                  <a:lnTo>
                    <a:pt x="574" y="283"/>
                  </a:lnTo>
                  <a:lnTo>
                    <a:pt x="698" y="159"/>
                  </a:lnTo>
                  <a:lnTo>
                    <a:pt x="698" y="159"/>
                  </a:lnTo>
                  <a:lnTo>
                    <a:pt x="698" y="162"/>
                  </a:lnTo>
                  <a:lnTo>
                    <a:pt x="698" y="167"/>
                  </a:lnTo>
                  <a:lnTo>
                    <a:pt x="700" y="178"/>
                  </a:lnTo>
                  <a:lnTo>
                    <a:pt x="700" y="188"/>
                  </a:lnTo>
                  <a:lnTo>
                    <a:pt x="700" y="201"/>
                  </a:lnTo>
                  <a:lnTo>
                    <a:pt x="700" y="208"/>
                  </a:lnTo>
                  <a:lnTo>
                    <a:pt x="700" y="217"/>
                  </a:lnTo>
                  <a:lnTo>
                    <a:pt x="700" y="227"/>
                  </a:lnTo>
                  <a:lnTo>
                    <a:pt x="700" y="235"/>
                  </a:lnTo>
                  <a:lnTo>
                    <a:pt x="696" y="244"/>
                  </a:lnTo>
                  <a:lnTo>
                    <a:pt x="696" y="254"/>
                  </a:lnTo>
                  <a:lnTo>
                    <a:pt x="694" y="264"/>
                  </a:lnTo>
                  <a:lnTo>
                    <a:pt x="694" y="276"/>
                  </a:lnTo>
                  <a:lnTo>
                    <a:pt x="691" y="286"/>
                  </a:lnTo>
                  <a:lnTo>
                    <a:pt x="689" y="298"/>
                  </a:lnTo>
                  <a:lnTo>
                    <a:pt x="686" y="310"/>
                  </a:lnTo>
                  <a:lnTo>
                    <a:pt x="684" y="325"/>
                  </a:lnTo>
                  <a:lnTo>
                    <a:pt x="679" y="335"/>
                  </a:lnTo>
                  <a:lnTo>
                    <a:pt x="674" y="349"/>
                  </a:lnTo>
                  <a:lnTo>
                    <a:pt x="669" y="362"/>
                  </a:lnTo>
                  <a:lnTo>
                    <a:pt x="666" y="377"/>
                  </a:lnTo>
                  <a:lnTo>
                    <a:pt x="661" y="391"/>
                  </a:lnTo>
                  <a:lnTo>
                    <a:pt x="655" y="406"/>
                  </a:lnTo>
                  <a:lnTo>
                    <a:pt x="649" y="422"/>
                  </a:lnTo>
                  <a:lnTo>
                    <a:pt x="642" y="438"/>
                  </a:lnTo>
                  <a:lnTo>
                    <a:pt x="632" y="454"/>
                  </a:lnTo>
                  <a:lnTo>
                    <a:pt x="625" y="469"/>
                  </a:lnTo>
                  <a:lnTo>
                    <a:pt x="620" y="476"/>
                  </a:lnTo>
                  <a:lnTo>
                    <a:pt x="617" y="484"/>
                  </a:lnTo>
                  <a:lnTo>
                    <a:pt x="611" y="491"/>
                  </a:lnTo>
                  <a:lnTo>
                    <a:pt x="608" y="499"/>
                  </a:lnTo>
                  <a:lnTo>
                    <a:pt x="603" y="506"/>
                  </a:lnTo>
                  <a:lnTo>
                    <a:pt x="598" y="515"/>
                  </a:lnTo>
                  <a:lnTo>
                    <a:pt x="594" y="521"/>
                  </a:lnTo>
                  <a:lnTo>
                    <a:pt x="589" y="530"/>
                  </a:lnTo>
                  <a:lnTo>
                    <a:pt x="584" y="537"/>
                  </a:lnTo>
                  <a:lnTo>
                    <a:pt x="579" y="545"/>
                  </a:lnTo>
                  <a:lnTo>
                    <a:pt x="574" y="552"/>
                  </a:lnTo>
                  <a:lnTo>
                    <a:pt x="571" y="560"/>
                  </a:lnTo>
                  <a:lnTo>
                    <a:pt x="561" y="574"/>
                  </a:lnTo>
                  <a:lnTo>
                    <a:pt x="550" y="588"/>
                  </a:lnTo>
                  <a:lnTo>
                    <a:pt x="540" y="603"/>
                  </a:lnTo>
                  <a:lnTo>
                    <a:pt x="532" y="616"/>
                  </a:lnTo>
                  <a:lnTo>
                    <a:pt x="520" y="630"/>
                  </a:lnTo>
                  <a:lnTo>
                    <a:pt x="508" y="645"/>
                  </a:lnTo>
                  <a:lnTo>
                    <a:pt x="498" y="657"/>
                  </a:lnTo>
                  <a:lnTo>
                    <a:pt x="488" y="671"/>
                  </a:lnTo>
                  <a:lnTo>
                    <a:pt x="474" y="682"/>
                  </a:lnTo>
                  <a:lnTo>
                    <a:pt x="464" y="693"/>
                  </a:lnTo>
                  <a:lnTo>
                    <a:pt x="450" y="704"/>
                  </a:lnTo>
                  <a:lnTo>
                    <a:pt x="439" y="716"/>
                  </a:lnTo>
                  <a:lnTo>
                    <a:pt x="427" y="723"/>
                  </a:lnTo>
                  <a:lnTo>
                    <a:pt x="413" y="733"/>
                  </a:lnTo>
                  <a:lnTo>
                    <a:pt x="401" y="743"/>
                  </a:lnTo>
                  <a:lnTo>
                    <a:pt x="389" y="752"/>
                  </a:lnTo>
                  <a:lnTo>
                    <a:pt x="376" y="759"/>
                  </a:lnTo>
                  <a:lnTo>
                    <a:pt x="362" y="767"/>
                  </a:lnTo>
                  <a:lnTo>
                    <a:pt x="349" y="774"/>
                  </a:lnTo>
                  <a:lnTo>
                    <a:pt x="337" y="781"/>
                  </a:lnTo>
                  <a:lnTo>
                    <a:pt x="322" y="784"/>
                  </a:lnTo>
                  <a:lnTo>
                    <a:pt x="310" y="789"/>
                  </a:lnTo>
                  <a:lnTo>
                    <a:pt x="296" y="793"/>
                  </a:lnTo>
                  <a:lnTo>
                    <a:pt x="283" y="798"/>
                  </a:lnTo>
                  <a:lnTo>
                    <a:pt x="269" y="799"/>
                  </a:lnTo>
                  <a:lnTo>
                    <a:pt x="254" y="801"/>
                  </a:lnTo>
                  <a:lnTo>
                    <a:pt x="242" y="803"/>
                  </a:lnTo>
                  <a:lnTo>
                    <a:pt x="230" y="804"/>
                  </a:lnTo>
                  <a:lnTo>
                    <a:pt x="217" y="804"/>
                  </a:lnTo>
                  <a:lnTo>
                    <a:pt x="205" y="806"/>
                  </a:lnTo>
                  <a:lnTo>
                    <a:pt x="193" y="806"/>
                  </a:lnTo>
                  <a:lnTo>
                    <a:pt x="184" y="808"/>
                  </a:lnTo>
                  <a:lnTo>
                    <a:pt x="172" y="808"/>
                  </a:lnTo>
                  <a:lnTo>
                    <a:pt x="161" y="808"/>
                  </a:lnTo>
                  <a:lnTo>
                    <a:pt x="152" y="808"/>
                  </a:lnTo>
                  <a:lnTo>
                    <a:pt x="142" y="808"/>
                  </a:lnTo>
                  <a:lnTo>
                    <a:pt x="123" y="808"/>
                  </a:lnTo>
                  <a:lnTo>
                    <a:pt x="110" y="808"/>
                  </a:lnTo>
                  <a:lnTo>
                    <a:pt x="93" y="804"/>
                  </a:lnTo>
                  <a:lnTo>
                    <a:pt x="81" y="804"/>
                  </a:lnTo>
                  <a:lnTo>
                    <a:pt x="71" y="801"/>
                  </a:lnTo>
                  <a:lnTo>
                    <a:pt x="62" y="801"/>
                  </a:lnTo>
                  <a:lnTo>
                    <a:pt x="50" y="798"/>
                  </a:lnTo>
                  <a:lnTo>
                    <a:pt x="47" y="798"/>
                  </a:lnTo>
                  <a:lnTo>
                    <a:pt x="0" y="559"/>
                  </a:lnTo>
                  <a:lnTo>
                    <a:pt x="0" y="559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7675563" y="1270000"/>
              <a:ext cx="1020763" cy="1377950"/>
            </a:xfrm>
            <a:custGeom>
              <a:avLst/>
              <a:gdLst/>
              <a:ahLst/>
              <a:cxnLst>
                <a:cxn ang="0">
                  <a:pos x="71" y="185"/>
                </a:cxn>
                <a:cxn ang="0">
                  <a:pos x="56" y="232"/>
                </a:cxn>
                <a:cxn ang="0">
                  <a:pos x="42" y="273"/>
                </a:cxn>
                <a:cxn ang="0">
                  <a:pos x="35" y="310"/>
                </a:cxn>
                <a:cxn ang="0">
                  <a:pos x="25" y="356"/>
                </a:cxn>
                <a:cxn ang="0">
                  <a:pos x="17" y="401"/>
                </a:cxn>
                <a:cxn ang="0">
                  <a:pos x="8" y="456"/>
                </a:cxn>
                <a:cxn ang="0">
                  <a:pos x="3" y="512"/>
                </a:cxn>
                <a:cxn ang="0">
                  <a:pos x="1" y="571"/>
                </a:cxn>
                <a:cxn ang="0">
                  <a:pos x="0" y="632"/>
                </a:cxn>
                <a:cxn ang="0">
                  <a:pos x="1" y="698"/>
                </a:cxn>
                <a:cxn ang="0">
                  <a:pos x="7" y="766"/>
                </a:cxn>
                <a:cxn ang="0">
                  <a:pos x="17" y="837"/>
                </a:cxn>
                <a:cxn ang="0">
                  <a:pos x="32" y="908"/>
                </a:cxn>
                <a:cxn ang="0">
                  <a:pos x="51" y="979"/>
                </a:cxn>
                <a:cxn ang="0">
                  <a:pos x="74" y="1052"/>
                </a:cxn>
                <a:cxn ang="0">
                  <a:pos x="103" y="1125"/>
                </a:cxn>
                <a:cxn ang="0">
                  <a:pos x="134" y="1196"/>
                </a:cxn>
                <a:cxn ang="0">
                  <a:pos x="168" y="1265"/>
                </a:cxn>
                <a:cxn ang="0">
                  <a:pos x="201" y="1333"/>
                </a:cxn>
                <a:cxn ang="0">
                  <a:pos x="235" y="1398"/>
                </a:cxn>
                <a:cxn ang="0">
                  <a:pos x="268" y="1455"/>
                </a:cxn>
                <a:cxn ang="0">
                  <a:pos x="300" y="1508"/>
                </a:cxn>
                <a:cxn ang="0">
                  <a:pos x="330" y="1557"/>
                </a:cxn>
                <a:cxn ang="0">
                  <a:pos x="359" y="1599"/>
                </a:cxn>
                <a:cxn ang="0">
                  <a:pos x="381" y="1633"/>
                </a:cxn>
                <a:cxn ang="0">
                  <a:pos x="410" y="1674"/>
                </a:cxn>
                <a:cxn ang="0">
                  <a:pos x="857" y="1736"/>
                </a:cxn>
                <a:cxn ang="0">
                  <a:pos x="1276" y="1442"/>
                </a:cxn>
                <a:cxn ang="0">
                  <a:pos x="1234" y="1437"/>
                </a:cxn>
                <a:cxn ang="0">
                  <a:pos x="1178" y="1428"/>
                </a:cxn>
                <a:cxn ang="0">
                  <a:pos x="1139" y="1421"/>
                </a:cxn>
                <a:cxn ang="0">
                  <a:pos x="1095" y="1413"/>
                </a:cxn>
                <a:cxn ang="0">
                  <a:pos x="1052" y="1404"/>
                </a:cxn>
                <a:cxn ang="0">
                  <a:pos x="1003" y="1389"/>
                </a:cxn>
                <a:cxn ang="0">
                  <a:pos x="957" y="1374"/>
                </a:cxn>
                <a:cxn ang="0">
                  <a:pos x="908" y="1357"/>
                </a:cxn>
                <a:cxn ang="0">
                  <a:pos x="864" y="1337"/>
                </a:cxn>
                <a:cxn ang="0">
                  <a:pos x="818" y="1311"/>
                </a:cxn>
                <a:cxn ang="0">
                  <a:pos x="778" y="1284"/>
                </a:cxn>
                <a:cxn ang="0">
                  <a:pos x="742" y="1254"/>
                </a:cxn>
                <a:cxn ang="0">
                  <a:pos x="708" y="1220"/>
                </a:cxn>
                <a:cxn ang="0">
                  <a:pos x="673" y="1171"/>
                </a:cxn>
                <a:cxn ang="0">
                  <a:pos x="632" y="1105"/>
                </a:cxn>
                <a:cxn ang="0">
                  <a:pos x="586" y="1023"/>
                </a:cxn>
                <a:cxn ang="0">
                  <a:pos x="542" y="932"/>
                </a:cxn>
                <a:cxn ang="0">
                  <a:pos x="493" y="833"/>
                </a:cxn>
                <a:cxn ang="0">
                  <a:pos x="444" y="728"/>
                </a:cxn>
                <a:cxn ang="0">
                  <a:pos x="395" y="622"/>
                </a:cxn>
                <a:cxn ang="0">
                  <a:pos x="349" y="517"/>
                </a:cxn>
                <a:cxn ang="0">
                  <a:pos x="301" y="412"/>
                </a:cxn>
                <a:cxn ang="0">
                  <a:pos x="261" y="313"/>
                </a:cxn>
                <a:cxn ang="0">
                  <a:pos x="223" y="224"/>
                </a:cxn>
                <a:cxn ang="0">
                  <a:pos x="190" y="146"/>
                </a:cxn>
                <a:cxn ang="0">
                  <a:pos x="164" y="80"/>
                </a:cxn>
                <a:cxn ang="0">
                  <a:pos x="144" y="32"/>
                </a:cxn>
                <a:cxn ang="0">
                  <a:pos x="132" y="2"/>
                </a:cxn>
              </a:cxnLst>
              <a:rect l="0" t="0" r="r" b="b"/>
              <a:pathLst>
                <a:path w="1286" h="1736">
                  <a:moveTo>
                    <a:pt x="81" y="164"/>
                  </a:moveTo>
                  <a:lnTo>
                    <a:pt x="78" y="168"/>
                  </a:lnTo>
                  <a:lnTo>
                    <a:pt x="74" y="178"/>
                  </a:lnTo>
                  <a:lnTo>
                    <a:pt x="71" y="185"/>
                  </a:lnTo>
                  <a:lnTo>
                    <a:pt x="68" y="195"/>
                  </a:lnTo>
                  <a:lnTo>
                    <a:pt x="64" y="203"/>
                  </a:lnTo>
                  <a:lnTo>
                    <a:pt x="61" y="219"/>
                  </a:lnTo>
                  <a:lnTo>
                    <a:pt x="56" y="232"/>
                  </a:lnTo>
                  <a:lnTo>
                    <a:pt x="51" y="247"/>
                  </a:lnTo>
                  <a:lnTo>
                    <a:pt x="47" y="254"/>
                  </a:lnTo>
                  <a:lnTo>
                    <a:pt x="46" y="264"/>
                  </a:lnTo>
                  <a:lnTo>
                    <a:pt x="42" y="273"/>
                  </a:lnTo>
                  <a:lnTo>
                    <a:pt x="42" y="283"/>
                  </a:lnTo>
                  <a:lnTo>
                    <a:pt x="40" y="291"/>
                  </a:lnTo>
                  <a:lnTo>
                    <a:pt x="39" y="300"/>
                  </a:lnTo>
                  <a:lnTo>
                    <a:pt x="35" y="310"/>
                  </a:lnTo>
                  <a:lnTo>
                    <a:pt x="34" y="322"/>
                  </a:lnTo>
                  <a:lnTo>
                    <a:pt x="30" y="330"/>
                  </a:lnTo>
                  <a:lnTo>
                    <a:pt x="29" y="344"/>
                  </a:lnTo>
                  <a:lnTo>
                    <a:pt x="25" y="356"/>
                  </a:lnTo>
                  <a:lnTo>
                    <a:pt x="25" y="368"/>
                  </a:lnTo>
                  <a:lnTo>
                    <a:pt x="22" y="378"/>
                  </a:lnTo>
                  <a:lnTo>
                    <a:pt x="20" y="391"/>
                  </a:lnTo>
                  <a:lnTo>
                    <a:pt x="17" y="401"/>
                  </a:lnTo>
                  <a:lnTo>
                    <a:pt x="15" y="417"/>
                  </a:lnTo>
                  <a:lnTo>
                    <a:pt x="13" y="427"/>
                  </a:lnTo>
                  <a:lnTo>
                    <a:pt x="10" y="440"/>
                  </a:lnTo>
                  <a:lnTo>
                    <a:pt x="8" y="456"/>
                  </a:lnTo>
                  <a:lnTo>
                    <a:pt x="8" y="469"/>
                  </a:lnTo>
                  <a:lnTo>
                    <a:pt x="7" y="483"/>
                  </a:lnTo>
                  <a:lnTo>
                    <a:pt x="5" y="496"/>
                  </a:lnTo>
                  <a:lnTo>
                    <a:pt x="3" y="512"/>
                  </a:lnTo>
                  <a:lnTo>
                    <a:pt x="3" y="525"/>
                  </a:lnTo>
                  <a:lnTo>
                    <a:pt x="1" y="540"/>
                  </a:lnTo>
                  <a:lnTo>
                    <a:pt x="1" y="556"/>
                  </a:lnTo>
                  <a:lnTo>
                    <a:pt x="1" y="571"/>
                  </a:lnTo>
                  <a:lnTo>
                    <a:pt x="1" y="588"/>
                  </a:lnTo>
                  <a:lnTo>
                    <a:pt x="0" y="601"/>
                  </a:lnTo>
                  <a:lnTo>
                    <a:pt x="0" y="617"/>
                  </a:lnTo>
                  <a:lnTo>
                    <a:pt x="0" y="632"/>
                  </a:lnTo>
                  <a:lnTo>
                    <a:pt x="0" y="649"/>
                  </a:lnTo>
                  <a:lnTo>
                    <a:pt x="0" y="664"/>
                  </a:lnTo>
                  <a:lnTo>
                    <a:pt x="0" y="683"/>
                  </a:lnTo>
                  <a:lnTo>
                    <a:pt x="1" y="698"/>
                  </a:lnTo>
                  <a:lnTo>
                    <a:pt x="3" y="717"/>
                  </a:lnTo>
                  <a:lnTo>
                    <a:pt x="3" y="732"/>
                  </a:lnTo>
                  <a:lnTo>
                    <a:pt x="5" y="750"/>
                  </a:lnTo>
                  <a:lnTo>
                    <a:pt x="7" y="766"/>
                  </a:lnTo>
                  <a:lnTo>
                    <a:pt x="10" y="783"/>
                  </a:lnTo>
                  <a:lnTo>
                    <a:pt x="10" y="801"/>
                  </a:lnTo>
                  <a:lnTo>
                    <a:pt x="13" y="818"/>
                  </a:lnTo>
                  <a:lnTo>
                    <a:pt x="17" y="837"/>
                  </a:lnTo>
                  <a:lnTo>
                    <a:pt x="22" y="856"/>
                  </a:lnTo>
                  <a:lnTo>
                    <a:pt x="24" y="872"/>
                  </a:lnTo>
                  <a:lnTo>
                    <a:pt x="27" y="889"/>
                  </a:lnTo>
                  <a:lnTo>
                    <a:pt x="32" y="908"/>
                  </a:lnTo>
                  <a:lnTo>
                    <a:pt x="37" y="927"/>
                  </a:lnTo>
                  <a:lnTo>
                    <a:pt x="40" y="945"/>
                  </a:lnTo>
                  <a:lnTo>
                    <a:pt x="44" y="962"/>
                  </a:lnTo>
                  <a:lnTo>
                    <a:pt x="51" y="979"/>
                  </a:lnTo>
                  <a:lnTo>
                    <a:pt x="57" y="1000"/>
                  </a:lnTo>
                  <a:lnTo>
                    <a:pt x="62" y="1016"/>
                  </a:lnTo>
                  <a:lnTo>
                    <a:pt x="69" y="1035"/>
                  </a:lnTo>
                  <a:lnTo>
                    <a:pt x="74" y="1052"/>
                  </a:lnTo>
                  <a:lnTo>
                    <a:pt x="81" y="1072"/>
                  </a:lnTo>
                  <a:lnTo>
                    <a:pt x="88" y="1089"/>
                  </a:lnTo>
                  <a:lnTo>
                    <a:pt x="96" y="1108"/>
                  </a:lnTo>
                  <a:lnTo>
                    <a:pt x="103" y="1125"/>
                  </a:lnTo>
                  <a:lnTo>
                    <a:pt x="112" y="1144"/>
                  </a:lnTo>
                  <a:lnTo>
                    <a:pt x="118" y="1160"/>
                  </a:lnTo>
                  <a:lnTo>
                    <a:pt x="127" y="1177"/>
                  </a:lnTo>
                  <a:lnTo>
                    <a:pt x="134" y="1196"/>
                  </a:lnTo>
                  <a:lnTo>
                    <a:pt x="142" y="1213"/>
                  </a:lnTo>
                  <a:lnTo>
                    <a:pt x="151" y="1230"/>
                  </a:lnTo>
                  <a:lnTo>
                    <a:pt x="159" y="1247"/>
                  </a:lnTo>
                  <a:lnTo>
                    <a:pt x="168" y="1265"/>
                  </a:lnTo>
                  <a:lnTo>
                    <a:pt x="176" y="1282"/>
                  </a:lnTo>
                  <a:lnTo>
                    <a:pt x="185" y="1299"/>
                  </a:lnTo>
                  <a:lnTo>
                    <a:pt x="193" y="1316"/>
                  </a:lnTo>
                  <a:lnTo>
                    <a:pt x="201" y="1333"/>
                  </a:lnTo>
                  <a:lnTo>
                    <a:pt x="210" y="1350"/>
                  </a:lnTo>
                  <a:lnTo>
                    <a:pt x="218" y="1365"/>
                  </a:lnTo>
                  <a:lnTo>
                    <a:pt x="229" y="1381"/>
                  </a:lnTo>
                  <a:lnTo>
                    <a:pt x="235" y="1398"/>
                  </a:lnTo>
                  <a:lnTo>
                    <a:pt x="246" y="1413"/>
                  </a:lnTo>
                  <a:lnTo>
                    <a:pt x="252" y="1426"/>
                  </a:lnTo>
                  <a:lnTo>
                    <a:pt x="262" y="1440"/>
                  </a:lnTo>
                  <a:lnTo>
                    <a:pt x="268" y="1455"/>
                  </a:lnTo>
                  <a:lnTo>
                    <a:pt x="278" y="1469"/>
                  </a:lnTo>
                  <a:lnTo>
                    <a:pt x="284" y="1482"/>
                  </a:lnTo>
                  <a:lnTo>
                    <a:pt x="295" y="1496"/>
                  </a:lnTo>
                  <a:lnTo>
                    <a:pt x="300" y="1508"/>
                  </a:lnTo>
                  <a:lnTo>
                    <a:pt x="310" y="1523"/>
                  </a:lnTo>
                  <a:lnTo>
                    <a:pt x="317" y="1533"/>
                  </a:lnTo>
                  <a:lnTo>
                    <a:pt x="325" y="1545"/>
                  </a:lnTo>
                  <a:lnTo>
                    <a:pt x="330" y="1557"/>
                  </a:lnTo>
                  <a:lnTo>
                    <a:pt x="339" y="1567"/>
                  </a:lnTo>
                  <a:lnTo>
                    <a:pt x="346" y="1577"/>
                  </a:lnTo>
                  <a:lnTo>
                    <a:pt x="352" y="1589"/>
                  </a:lnTo>
                  <a:lnTo>
                    <a:pt x="359" y="1599"/>
                  </a:lnTo>
                  <a:lnTo>
                    <a:pt x="366" y="1609"/>
                  </a:lnTo>
                  <a:lnTo>
                    <a:pt x="371" y="1618"/>
                  </a:lnTo>
                  <a:lnTo>
                    <a:pt x="376" y="1626"/>
                  </a:lnTo>
                  <a:lnTo>
                    <a:pt x="381" y="1633"/>
                  </a:lnTo>
                  <a:lnTo>
                    <a:pt x="388" y="1642"/>
                  </a:lnTo>
                  <a:lnTo>
                    <a:pt x="395" y="1655"/>
                  </a:lnTo>
                  <a:lnTo>
                    <a:pt x="405" y="1665"/>
                  </a:lnTo>
                  <a:lnTo>
                    <a:pt x="410" y="1674"/>
                  </a:lnTo>
                  <a:lnTo>
                    <a:pt x="415" y="1681"/>
                  </a:lnTo>
                  <a:lnTo>
                    <a:pt x="418" y="1684"/>
                  </a:lnTo>
                  <a:lnTo>
                    <a:pt x="420" y="1687"/>
                  </a:lnTo>
                  <a:lnTo>
                    <a:pt x="857" y="1736"/>
                  </a:lnTo>
                  <a:lnTo>
                    <a:pt x="1286" y="1445"/>
                  </a:lnTo>
                  <a:lnTo>
                    <a:pt x="1284" y="1443"/>
                  </a:lnTo>
                  <a:lnTo>
                    <a:pt x="1283" y="1443"/>
                  </a:lnTo>
                  <a:lnTo>
                    <a:pt x="1276" y="1442"/>
                  </a:lnTo>
                  <a:lnTo>
                    <a:pt x="1267" y="1442"/>
                  </a:lnTo>
                  <a:lnTo>
                    <a:pt x="1256" y="1440"/>
                  </a:lnTo>
                  <a:lnTo>
                    <a:pt x="1247" y="1438"/>
                  </a:lnTo>
                  <a:lnTo>
                    <a:pt x="1234" y="1437"/>
                  </a:lnTo>
                  <a:lnTo>
                    <a:pt x="1220" y="1437"/>
                  </a:lnTo>
                  <a:lnTo>
                    <a:pt x="1203" y="1435"/>
                  </a:lnTo>
                  <a:lnTo>
                    <a:pt x="1188" y="1432"/>
                  </a:lnTo>
                  <a:lnTo>
                    <a:pt x="1178" y="1428"/>
                  </a:lnTo>
                  <a:lnTo>
                    <a:pt x="1167" y="1428"/>
                  </a:lnTo>
                  <a:lnTo>
                    <a:pt x="1157" y="1425"/>
                  </a:lnTo>
                  <a:lnTo>
                    <a:pt x="1151" y="1425"/>
                  </a:lnTo>
                  <a:lnTo>
                    <a:pt x="1139" y="1421"/>
                  </a:lnTo>
                  <a:lnTo>
                    <a:pt x="1127" y="1420"/>
                  </a:lnTo>
                  <a:lnTo>
                    <a:pt x="1117" y="1418"/>
                  </a:lnTo>
                  <a:lnTo>
                    <a:pt x="1106" y="1416"/>
                  </a:lnTo>
                  <a:lnTo>
                    <a:pt x="1095" y="1413"/>
                  </a:lnTo>
                  <a:lnTo>
                    <a:pt x="1086" y="1411"/>
                  </a:lnTo>
                  <a:lnTo>
                    <a:pt x="1074" y="1409"/>
                  </a:lnTo>
                  <a:lnTo>
                    <a:pt x="1064" y="1408"/>
                  </a:lnTo>
                  <a:lnTo>
                    <a:pt x="1052" y="1404"/>
                  </a:lnTo>
                  <a:lnTo>
                    <a:pt x="1040" y="1401"/>
                  </a:lnTo>
                  <a:lnTo>
                    <a:pt x="1027" y="1398"/>
                  </a:lnTo>
                  <a:lnTo>
                    <a:pt x="1017" y="1394"/>
                  </a:lnTo>
                  <a:lnTo>
                    <a:pt x="1003" y="1389"/>
                  </a:lnTo>
                  <a:lnTo>
                    <a:pt x="993" y="1386"/>
                  </a:lnTo>
                  <a:lnTo>
                    <a:pt x="981" y="1382"/>
                  </a:lnTo>
                  <a:lnTo>
                    <a:pt x="969" y="1379"/>
                  </a:lnTo>
                  <a:lnTo>
                    <a:pt x="957" y="1374"/>
                  </a:lnTo>
                  <a:lnTo>
                    <a:pt x="945" y="1369"/>
                  </a:lnTo>
                  <a:lnTo>
                    <a:pt x="934" y="1365"/>
                  </a:lnTo>
                  <a:lnTo>
                    <a:pt x="922" y="1362"/>
                  </a:lnTo>
                  <a:lnTo>
                    <a:pt x="908" y="1357"/>
                  </a:lnTo>
                  <a:lnTo>
                    <a:pt x="900" y="1352"/>
                  </a:lnTo>
                  <a:lnTo>
                    <a:pt x="886" y="1347"/>
                  </a:lnTo>
                  <a:lnTo>
                    <a:pt x="876" y="1342"/>
                  </a:lnTo>
                  <a:lnTo>
                    <a:pt x="864" y="1337"/>
                  </a:lnTo>
                  <a:lnTo>
                    <a:pt x="852" y="1330"/>
                  </a:lnTo>
                  <a:lnTo>
                    <a:pt x="840" y="1323"/>
                  </a:lnTo>
                  <a:lnTo>
                    <a:pt x="830" y="1318"/>
                  </a:lnTo>
                  <a:lnTo>
                    <a:pt x="818" y="1311"/>
                  </a:lnTo>
                  <a:lnTo>
                    <a:pt x="808" y="1304"/>
                  </a:lnTo>
                  <a:lnTo>
                    <a:pt x="800" y="1299"/>
                  </a:lnTo>
                  <a:lnTo>
                    <a:pt x="790" y="1293"/>
                  </a:lnTo>
                  <a:lnTo>
                    <a:pt x="778" y="1284"/>
                  </a:lnTo>
                  <a:lnTo>
                    <a:pt x="769" y="1277"/>
                  </a:lnTo>
                  <a:lnTo>
                    <a:pt x="759" y="1271"/>
                  </a:lnTo>
                  <a:lnTo>
                    <a:pt x="751" y="1264"/>
                  </a:lnTo>
                  <a:lnTo>
                    <a:pt x="742" y="1254"/>
                  </a:lnTo>
                  <a:lnTo>
                    <a:pt x="732" y="1247"/>
                  </a:lnTo>
                  <a:lnTo>
                    <a:pt x="723" y="1238"/>
                  </a:lnTo>
                  <a:lnTo>
                    <a:pt x="717" y="1232"/>
                  </a:lnTo>
                  <a:lnTo>
                    <a:pt x="708" y="1220"/>
                  </a:lnTo>
                  <a:lnTo>
                    <a:pt x="700" y="1210"/>
                  </a:lnTo>
                  <a:lnTo>
                    <a:pt x="690" y="1198"/>
                  </a:lnTo>
                  <a:lnTo>
                    <a:pt x="681" y="1184"/>
                  </a:lnTo>
                  <a:lnTo>
                    <a:pt x="673" y="1171"/>
                  </a:lnTo>
                  <a:lnTo>
                    <a:pt x="662" y="1155"/>
                  </a:lnTo>
                  <a:lnTo>
                    <a:pt x="652" y="1140"/>
                  </a:lnTo>
                  <a:lnTo>
                    <a:pt x="644" y="1123"/>
                  </a:lnTo>
                  <a:lnTo>
                    <a:pt x="632" y="1105"/>
                  </a:lnTo>
                  <a:lnTo>
                    <a:pt x="620" y="1084"/>
                  </a:lnTo>
                  <a:lnTo>
                    <a:pt x="610" y="1066"/>
                  </a:lnTo>
                  <a:lnTo>
                    <a:pt x="600" y="1045"/>
                  </a:lnTo>
                  <a:lnTo>
                    <a:pt x="586" y="1023"/>
                  </a:lnTo>
                  <a:lnTo>
                    <a:pt x="578" y="1003"/>
                  </a:lnTo>
                  <a:lnTo>
                    <a:pt x="564" y="979"/>
                  </a:lnTo>
                  <a:lnTo>
                    <a:pt x="554" y="957"/>
                  </a:lnTo>
                  <a:lnTo>
                    <a:pt x="542" y="932"/>
                  </a:lnTo>
                  <a:lnTo>
                    <a:pt x="530" y="908"/>
                  </a:lnTo>
                  <a:lnTo>
                    <a:pt x="518" y="883"/>
                  </a:lnTo>
                  <a:lnTo>
                    <a:pt x="507" y="859"/>
                  </a:lnTo>
                  <a:lnTo>
                    <a:pt x="493" y="833"/>
                  </a:lnTo>
                  <a:lnTo>
                    <a:pt x="483" y="808"/>
                  </a:lnTo>
                  <a:lnTo>
                    <a:pt x="469" y="783"/>
                  </a:lnTo>
                  <a:lnTo>
                    <a:pt x="457" y="756"/>
                  </a:lnTo>
                  <a:lnTo>
                    <a:pt x="444" y="728"/>
                  </a:lnTo>
                  <a:lnTo>
                    <a:pt x="432" y="703"/>
                  </a:lnTo>
                  <a:lnTo>
                    <a:pt x="420" y="676"/>
                  </a:lnTo>
                  <a:lnTo>
                    <a:pt x="408" y="651"/>
                  </a:lnTo>
                  <a:lnTo>
                    <a:pt x="395" y="622"/>
                  </a:lnTo>
                  <a:lnTo>
                    <a:pt x="384" y="596"/>
                  </a:lnTo>
                  <a:lnTo>
                    <a:pt x="371" y="569"/>
                  </a:lnTo>
                  <a:lnTo>
                    <a:pt x="361" y="544"/>
                  </a:lnTo>
                  <a:lnTo>
                    <a:pt x="349" y="517"/>
                  </a:lnTo>
                  <a:lnTo>
                    <a:pt x="337" y="491"/>
                  </a:lnTo>
                  <a:lnTo>
                    <a:pt x="325" y="462"/>
                  </a:lnTo>
                  <a:lnTo>
                    <a:pt x="313" y="437"/>
                  </a:lnTo>
                  <a:lnTo>
                    <a:pt x="301" y="412"/>
                  </a:lnTo>
                  <a:lnTo>
                    <a:pt x="291" y="386"/>
                  </a:lnTo>
                  <a:lnTo>
                    <a:pt x="281" y="361"/>
                  </a:lnTo>
                  <a:lnTo>
                    <a:pt x="271" y="337"/>
                  </a:lnTo>
                  <a:lnTo>
                    <a:pt x="261" y="313"/>
                  </a:lnTo>
                  <a:lnTo>
                    <a:pt x="251" y="290"/>
                  </a:lnTo>
                  <a:lnTo>
                    <a:pt x="240" y="266"/>
                  </a:lnTo>
                  <a:lnTo>
                    <a:pt x="234" y="246"/>
                  </a:lnTo>
                  <a:lnTo>
                    <a:pt x="223" y="224"/>
                  </a:lnTo>
                  <a:lnTo>
                    <a:pt x="213" y="202"/>
                  </a:lnTo>
                  <a:lnTo>
                    <a:pt x="205" y="183"/>
                  </a:lnTo>
                  <a:lnTo>
                    <a:pt x="200" y="164"/>
                  </a:lnTo>
                  <a:lnTo>
                    <a:pt x="190" y="146"/>
                  </a:lnTo>
                  <a:lnTo>
                    <a:pt x="183" y="127"/>
                  </a:lnTo>
                  <a:lnTo>
                    <a:pt x="174" y="108"/>
                  </a:lnTo>
                  <a:lnTo>
                    <a:pt x="169" y="95"/>
                  </a:lnTo>
                  <a:lnTo>
                    <a:pt x="164" y="80"/>
                  </a:lnTo>
                  <a:lnTo>
                    <a:pt x="157" y="66"/>
                  </a:lnTo>
                  <a:lnTo>
                    <a:pt x="152" y="53"/>
                  </a:lnTo>
                  <a:lnTo>
                    <a:pt x="149" y="42"/>
                  </a:lnTo>
                  <a:lnTo>
                    <a:pt x="144" y="32"/>
                  </a:lnTo>
                  <a:lnTo>
                    <a:pt x="139" y="24"/>
                  </a:lnTo>
                  <a:lnTo>
                    <a:pt x="137" y="15"/>
                  </a:lnTo>
                  <a:lnTo>
                    <a:pt x="135" y="10"/>
                  </a:lnTo>
                  <a:lnTo>
                    <a:pt x="132" y="2"/>
                  </a:lnTo>
                  <a:lnTo>
                    <a:pt x="132" y="0"/>
                  </a:lnTo>
                  <a:lnTo>
                    <a:pt x="81" y="164"/>
                  </a:lnTo>
                  <a:lnTo>
                    <a:pt x="81" y="164"/>
                  </a:lnTo>
                  <a:close/>
                </a:path>
              </a:pathLst>
            </a:custGeom>
            <a:solidFill>
              <a:srgbClr val="A1E6F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7773988" y="1841500"/>
              <a:ext cx="504825" cy="76676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4" y="32"/>
                </a:cxn>
                <a:cxn ang="0">
                  <a:pos x="9" y="63"/>
                </a:cxn>
                <a:cxn ang="0">
                  <a:pos x="14" y="102"/>
                </a:cxn>
                <a:cxn ang="0">
                  <a:pos x="19" y="146"/>
                </a:cxn>
                <a:cxn ang="0">
                  <a:pos x="23" y="188"/>
                </a:cxn>
                <a:cxn ang="0">
                  <a:pos x="29" y="229"/>
                </a:cxn>
                <a:cxn ang="0">
                  <a:pos x="33" y="268"/>
                </a:cxn>
                <a:cxn ang="0">
                  <a:pos x="38" y="302"/>
                </a:cxn>
                <a:cxn ang="0">
                  <a:pos x="39" y="327"/>
                </a:cxn>
                <a:cxn ang="0">
                  <a:pos x="43" y="357"/>
                </a:cxn>
                <a:cxn ang="0">
                  <a:pos x="55" y="401"/>
                </a:cxn>
                <a:cxn ang="0">
                  <a:pos x="67" y="432"/>
                </a:cxn>
                <a:cxn ang="0">
                  <a:pos x="82" y="462"/>
                </a:cxn>
                <a:cxn ang="0">
                  <a:pos x="100" y="495"/>
                </a:cxn>
                <a:cxn ang="0">
                  <a:pos x="117" y="525"/>
                </a:cxn>
                <a:cxn ang="0">
                  <a:pos x="138" y="554"/>
                </a:cxn>
                <a:cxn ang="0">
                  <a:pos x="150" y="576"/>
                </a:cxn>
                <a:cxn ang="0">
                  <a:pos x="168" y="606"/>
                </a:cxn>
                <a:cxn ang="0">
                  <a:pos x="189" y="645"/>
                </a:cxn>
                <a:cxn ang="0">
                  <a:pos x="214" y="688"/>
                </a:cxn>
                <a:cxn ang="0">
                  <a:pos x="228" y="712"/>
                </a:cxn>
                <a:cxn ang="0">
                  <a:pos x="239" y="735"/>
                </a:cxn>
                <a:cxn ang="0">
                  <a:pos x="253" y="759"/>
                </a:cxn>
                <a:cxn ang="0">
                  <a:pos x="268" y="784"/>
                </a:cxn>
                <a:cxn ang="0">
                  <a:pos x="292" y="828"/>
                </a:cxn>
                <a:cxn ang="0">
                  <a:pos x="312" y="872"/>
                </a:cxn>
                <a:cxn ang="0">
                  <a:pos x="333" y="906"/>
                </a:cxn>
                <a:cxn ang="0">
                  <a:pos x="346" y="932"/>
                </a:cxn>
                <a:cxn ang="0">
                  <a:pos x="636" y="966"/>
                </a:cxn>
                <a:cxn ang="0">
                  <a:pos x="395" y="803"/>
                </a:cxn>
                <a:cxn ang="0">
                  <a:pos x="380" y="769"/>
                </a:cxn>
                <a:cxn ang="0">
                  <a:pos x="370" y="744"/>
                </a:cxn>
                <a:cxn ang="0">
                  <a:pos x="358" y="715"/>
                </a:cxn>
                <a:cxn ang="0">
                  <a:pos x="345" y="681"/>
                </a:cxn>
                <a:cxn ang="0">
                  <a:pos x="331" y="649"/>
                </a:cxn>
                <a:cxn ang="0">
                  <a:pos x="321" y="622"/>
                </a:cxn>
                <a:cxn ang="0">
                  <a:pos x="311" y="593"/>
                </a:cxn>
                <a:cxn ang="0">
                  <a:pos x="307" y="564"/>
                </a:cxn>
                <a:cxn ang="0">
                  <a:pos x="299" y="537"/>
                </a:cxn>
                <a:cxn ang="0">
                  <a:pos x="285" y="510"/>
                </a:cxn>
                <a:cxn ang="0">
                  <a:pos x="273" y="483"/>
                </a:cxn>
                <a:cxn ang="0">
                  <a:pos x="260" y="454"/>
                </a:cxn>
                <a:cxn ang="0">
                  <a:pos x="239" y="422"/>
                </a:cxn>
                <a:cxn ang="0">
                  <a:pos x="223" y="388"/>
                </a:cxn>
                <a:cxn ang="0">
                  <a:pos x="202" y="352"/>
                </a:cxn>
                <a:cxn ang="0">
                  <a:pos x="180" y="315"/>
                </a:cxn>
                <a:cxn ang="0">
                  <a:pos x="160" y="276"/>
                </a:cxn>
                <a:cxn ang="0">
                  <a:pos x="139" y="239"/>
                </a:cxn>
                <a:cxn ang="0">
                  <a:pos x="116" y="200"/>
                </a:cxn>
                <a:cxn ang="0">
                  <a:pos x="95" y="164"/>
                </a:cxn>
                <a:cxn ang="0">
                  <a:pos x="75" y="130"/>
                </a:cxn>
                <a:cxn ang="0">
                  <a:pos x="56" y="98"/>
                </a:cxn>
                <a:cxn ang="0">
                  <a:pos x="41" y="71"/>
                </a:cxn>
                <a:cxn ang="0">
                  <a:pos x="26" y="47"/>
                </a:cxn>
                <a:cxn ang="0">
                  <a:pos x="6" y="12"/>
                </a:cxn>
                <a:cxn ang="0">
                  <a:pos x="0" y="0"/>
                </a:cxn>
              </a:cxnLst>
              <a:rect l="0" t="0" r="r" b="b"/>
              <a:pathLst>
                <a:path w="636" h="966">
                  <a:moveTo>
                    <a:pt x="0" y="0"/>
                  </a:moveTo>
                  <a:lnTo>
                    <a:pt x="0" y="2"/>
                  </a:lnTo>
                  <a:lnTo>
                    <a:pt x="0" y="12"/>
                  </a:lnTo>
                  <a:lnTo>
                    <a:pt x="0" y="17"/>
                  </a:lnTo>
                  <a:lnTo>
                    <a:pt x="2" y="25"/>
                  </a:lnTo>
                  <a:lnTo>
                    <a:pt x="4" y="32"/>
                  </a:lnTo>
                  <a:lnTo>
                    <a:pt x="6" y="44"/>
                  </a:lnTo>
                  <a:lnTo>
                    <a:pt x="6" y="54"/>
                  </a:lnTo>
                  <a:lnTo>
                    <a:pt x="9" y="63"/>
                  </a:lnTo>
                  <a:lnTo>
                    <a:pt x="9" y="75"/>
                  </a:lnTo>
                  <a:lnTo>
                    <a:pt x="12" y="90"/>
                  </a:lnTo>
                  <a:lnTo>
                    <a:pt x="14" y="102"/>
                  </a:lnTo>
                  <a:lnTo>
                    <a:pt x="16" y="117"/>
                  </a:lnTo>
                  <a:lnTo>
                    <a:pt x="16" y="130"/>
                  </a:lnTo>
                  <a:lnTo>
                    <a:pt x="19" y="146"/>
                  </a:lnTo>
                  <a:lnTo>
                    <a:pt x="19" y="159"/>
                  </a:lnTo>
                  <a:lnTo>
                    <a:pt x="23" y="173"/>
                  </a:lnTo>
                  <a:lnTo>
                    <a:pt x="23" y="188"/>
                  </a:lnTo>
                  <a:lnTo>
                    <a:pt x="26" y="202"/>
                  </a:lnTo>
                  <a:lnTo>
                    <a:pt x="26" y="215"/>
                  </a:lnTo>
                  <a:lnTo>
                    <a:pt x="29" y="229"/>
                  </a:lnTo>
                  <a:lnTo>
                    <a:pt x="29" y="242"/>
                  </a:lnTo>
                  <a:lnTo>
                    <a:pt x="33" y="257"/>
                  </a:lnTo>
                  <a:lnTo>
                    <a:pt x="33" y="268"/>
                  </a:lnTo>
                  <a:lnTo>
                    <a:pt x="34" y="280"/>
                  </a:lnTo>
                  <a:lnTo>
                    <a:pt x="36" y="291"/>
                  </a:lnTo>
                  <a:lnTo>
                    <a:pt x="38" y="302"/>
                  </a:lnTo>
                  <a:lnTo>
                    <a:pt x="38" y="312"/>
                  </a:lnTo>
                  <a:lnTo>
                    <a:pt x="39" y="322"/>
                  </a:lnTo>
                  <a:lnTo>
                    <a:pt x="39" y="327"/>
                  </a:lnTo>
                  <a:lnTo>
                    <a:pt x="41" y="335"/>
                  </a:lnTo>
                  <a:lnTo>
                    <a:pt x="41" y="346"/>
                  </a:lnTo>
                  <a:lnTo>
                    <a:pt x="43" y="357"/>
                  </a:lnTo>
                  <a:lnTo>
                    <a:pt x="46" y="373"/>
                  </a:lnTo>
                  <a:lnTo>
                    <a:pt x="50" y="388"/>
                  </a:lnTo>
                  <a:lnTo>
                    <a:pt x="55" y="401"/>
                  </a:lnTo>
                  <a:lnTo>
                    <a:pt x="60" y="417"/>
                  </a:lnTo>
                  <a:lnTo>
                    <a:pt x="63" y="422"/>
                  </a:lnTo>
                  <a:lnTo>
                    <a:pt x="67" y="432"/>
                  </a:lnTo>
                  <a:lnTo>
                    <a:pt x="72" y="439"/>
                  </a:lnTo>
                  <a:lnTo>
                    <a:pt x="77" y="449"/>
                  </a:lnTo>
                  <a:lnTo>
                    <a:pt x="82" y="462"/>
                  </a:lnTo>
                  <a:lnTo>
                    <a:pt x="90" y="479"/>
                  </a:lnTo>
                  <a:lnTo>
                    <a:pt x="95" y="486"/>
                  </a:lnTo>
                  <a:lnTo>
                    <a:pt x="100" y="495"/>
                  </a:lnTo>
                  <a:lnTo>
                    <a:pt x="106" y="501"/>
                  </a:lnTo>
                  <a:lnTo>
                    <a:pt x="111" y="512"/>
                  </a:lnTo>
                  <a:lnTo>
                    <a:pt x="117" y="525"/>
                  </a:lnTo>
                  <a:lnTo>
                    <a:pt x="128" y="540"/>
                  </a:lnTo>
                  <a:lnTo>
                    <a:pt x="133" y="547"/>
                  </a:lnTo>
                  <a:lnTo>
                    <a:pt x="138" y="554"/>
                  </a:lnTo>
                  <a:lnTo>
                    <a:pt x="143" y="562"/>
                  </a:lnTo>
                  <a:lnTo>
                    <a:pt x="146" y="571"/>
                  </a:lnTo>
                  <a:lnTo>
                    <a:pt x="150" y="576"/>
                  </a:lnTo>
                  <a:lnTo>
                    <a:pt x="155" y="584"/>
                  </a:lnTo>
                  <a:lnTo>
                    <a:pt x="161" y="595"/>
                  </a:lnTo>
                  <a:lnTo>
                    <a:pt x="168" y="606"/>
                  </a:lnTo>
                  <a:lnTo>
                    <a:pt x="175" y="617"/>
                  </a:lnTo>
                  <a:lnTo>
                    <a:pt x="182" y="630"/>
                  </a:lnTo>
                  <a:lnTo>
                    <a:pt x="189" y="645"/>
                  </a:lnTo>
                  <a:lnTo>
                    <a:pt x="199" y="659"/>
                  </a:lnTo>
                  <a:lnTo>
                    <a:pt x="207" y="674"/>
                  </a:lnTo>
                  <a:lnTo>
                    <a:pt x="214" y="688"/>
                  </a:lnTo>
                  <a:lnTo>
                    <a:pt x="217" y="695"/>
                  </a:lnTo>
                  <a:lnTo>
                    <a:pt x="223" y="705"/>
                  </a:lnTo>
                  <a:lnTo>
                    <a:pt x="228" y="712"/>
                  </a:lnTo>
                  <a:lnTo>
                    <a:pt x="233" y="720"/>
                  </a:lnTo>
                  <a:lnTo>
                    <a:pt x="236" y="727"/>
                  </a:lnTo>
                  <a:lnTo>
                    <a:pt x="239" y="735"/>
                  </a:lnTo>
                  <a:lnTo>
                    <a:pt x="245" y="744"/>
                  </a:lnTo>
                  <a:lnTo>
                    <a:pt x="250" y="752"/>
                  </a:lnTo>
                  <a:lnTo>
                    <a:pt x="253" y="759"/>
                  </a:lnTo>
                  <a:lnTo>
                    <a:pt x="258" y="767"/>
                  </a:lnTo>
                  <a:lnTo>
                    <a:pt x="263" y="776"/>
                  </a:lnTo>
                  <a:lnTo>
                    <a:pt x="268" y="784"/>
                  </a:lnTo>
                  <a:lnTo>
                    <a:pt x="275" y="800"/>
                  </a:lnTo>
                  <a:lnTo>
                    <a:pt x="284" y="813"/>
                  </a:lnTo>
                  <a:lnTo>
                    <a:pt x="292" y="828"/>
                  </a:lnTo>
                  <a:lnTo>
                    <a:pt x="300" y="845"/>
                  </a:lnTo>
                  <a:lnTo>
                    <a:pt x="306" y="857"/>
                  </a:lnTo>
                  <a:lnTo>
                    <a:pt x="312" y="872"/>
                  </a:lnTo>
                  <a:lnTo>
                    <a:pt x="319" y="883"/>
                  </a:lnTo>
                  <a:lnTo>
                    <a:pt x="328" y="896"/>
                  </a:lnTo>
                  <a:lnTo>
                    <a:pt x="333" y="906"/>
                  </a:lnTo>
                  <a:lnTo>
                    <a:pt x="336" y="915"/>
                  </a:lnTo>
                  <a:lnTo>
                    <a:pt x="341" y="923"/>
                  </a:lnTo>
                  <a:lnTo>
                    <a:pt x="346" y="932"/>
                  </a:lnTo>
                  <a:lnTo>
                    <a:pt x="351" y="942"/>
                  </a:lnTo>
                  <a:lnTo>
                    <a:pt x="355" y="945"/>
                  </a:lnTo>
                  <a:lnTo>
                    <a:pt x="636" y="966"/>
                  </a:lnTo>
                  <a:lnTo>
                    <a:pt x="400" y="813"/>
                  </a:lnTo>
                  <a:lnTo>
                    <a:pt x="399" y="810"/>
                  </a:lnTo>
                  <a:lnTo>
                    <a:pt x="395" y="803"/>
                  </a:lnTo>
                  <a:lnTo>
                    <a:pt x="390" y="791"/>
                  </a:lnTo>
                  <a:lnTo>
                    <a:pt x="385" y="779"/>
                  </a:lnTo>
                  <a:lnTo>
                    <a:pt x="380" y="769"/>
                  </a:lnTo>
                  <a:lnTo>
                    <a:pt x="377" y="761"/>
                  </a:lnTo>
                  <a:lnTo>
                    <a:pt x="373" y="750"/>
                  </a:lnTo>
                  <a:lnTo>
                    <a:pt x="370" y="744"/>
                  </a:lnTo>
                  <a:lnTo>
                    <a:pt x="367" y="734"/>
                  </a:lnTo>
                  <a:lnTo>
                    <a:pt x="363" y="723"/>
                  </a:lnTo>
                  <a:lnTo>
                    <a:pt x="358" y="715"/>
                  </a:lnTo>
                  <a:lnTo>
                    <a:pt x="355" y="705"/>
                  </a:lnTo>
                  <a:lnTo>
                    <a:pt x="350" y="693"/>
                  </a:lnTo>
                  <a:lnTo>
                    <a:pt x="345" y="681"/>
                  </a:lnTo>
                  <a:lnTo>
                    <a:pt x="339" y="671"/>
                  </a:lnTo>
                  <a:lnTo>
                    <a:pt x="334" y="661"/>
                  </a:lnTo>
                  <a:lnTo>
                    <a:pt x="331" y="649"/>
                  </a:lnTo>
                  <a:lnTo>
                    <a:pt x="328" y="640"/>
                  </a:lnTo>
                  <a:lnTo>
                    <a:pt x="324" y="630"/>
                  </a:lnTo>
                  <a:lnTo>
                    <a:pt x="321" y="622"/>
                  </a:lnTo>
                  <a:lnTo>
                    <a:pt x="316" y="613"/>
                  </a:lnTo>
                  <a:lnTo>
                    <a:pt x="314" y="603"/>
                  </a:lnTo>
                  <a:lnTo>
                    <a:pt x="311" y="593"/>
                  </a:lnTo>
                  <a:lnTo>
                    <a:pt x="311" y="586"/>
                  </a:lnTo>
                  <a:lnTo>
                    <a:pt x="307" y="573"/>
                  </a:lnTo>
                  <a:lnTo>
                    <a:pt x="307" y="564"/>
                  </a:lnTo>
                  <a:lnTo>
                    <a:pt x="306" y="556"/>
                  </a:lnTo>
                  <a:lnTo>
                    <a:pt x="302" y="549"/>
                  </a:lnTo>
                  <a:lnTo>
                    <a:pt x="299" y="537"/>
                  </a:lnTo>
                  <a:lnTo>
                    <a:pt x="294" y="525"/>
                  </a:lnTo>
                  <a:lnTo>
                    <a:pt x="289" y="518"/>
                  </a:lnTo>
                  <a:lnTo>
                    <a:pt x="285" y="510"/>
                  </a:lnTo>
                  <a:lnTo>
                    <a:pt x="282" y="500"/>
                  </a:lnTo>
                  <a:lnTo>
                    <a:pt x="278" y="491"/>
                  </a:lnTo>
                  <a:lnTo>
                    <a:pt x="273" y="483"/>
                  </a:lnTo>
                  <a:lnTo>
                    <a:pt x="270" y="473"/>
                  </a:lnTo>
                  <a:lnTo>
                    <a:pt x="265" y="462"/>
                  </a:lnTo>
                  <a:lnTo>
                    <a:pt x="260" y="454"/>
                  </a:lnTo>
                  <a:lnTo>
                    <a:pt x="253" y="444"/>
                  </a:lnTo>
                  <a:lnTo>
                    <a:pt x="246" y="432"/>
                  </a:lnTo>
                  <a:lnTo>
                    <a:pt x="239" y="422"/>
                  </a:lnTo>
                  <a:lnTo>
                    <a:pt x="236" y="412"/>
                  </a:lnTo>
                  <a:lnTo>
                    <a:pt x="228" y="398"/>
                  </a:lnTo>
                  <a:lnTo>
                    <a:pt x="223" y="388"/>
                  </a:lnTo>
                  <a:lnTo>
                    <a:pt x="214" y="376"/>
                  </a:lnTo>
                  <a:lnTo>
                    <a:pt x="209" y="364"/>
                  </a:lnTo>
                  <a:lnTo>
                    <a:pt x="202" y="352"/>
                  </a:lnTo>
                  <a:lnTo>
                    <a:pt x="195" y="339"/>
                  </a:lnTo>
                  <a:lnTo>
                    <a:pt x="187" y="325"/>
                  </a:lnTo>
                  <a:lnTo>
                    <a:pt x="180" y="315"/>
                  </a:lnTo>
                  <a:lnTo>
                    <a:pt x="173" y="302"/>
                  </a:lnTo>
                  <a:lnTo>
                    <a:pt x="167" y="290"/>
                  </a:lnTo>
                  <a:lnTo>
                    <a:pt x="160" y="276"/>
                  </a:lnTo>
                  <a:lnTo>
                    <a:pt x="153" y="264"/>
                  </a:lnTo>
                  <a:lnTo>
                    <a:pt x="145" y="251"/>
                  </a:lnTo>
                  <a:lnTo>
                    <a:pt x="139" y="239"/>
                  </a:lnTo>
                  <a:lnTo>
                    <a:pt x="131" y="225"/>
                  </a:lnTo>
                  <a:lnTo>
                    <a:pt x="124" y="213"/>
                  </a:lnTo>
                  <a:lnTo>
                    <a:pt x="116" y="200"/>
                  </a:lnTo>
                  <a:lnTo>
                    <a:pt x="111" y="190"/>
                  </a:lnTo>
                  <a:lnTo>
                    <a:pt x="102" y="176"/>
                  </a:lnTo>
                  <a:lnTo>
                    <a:pt x="95" y="164"/>
                  </a:lnTo>
                  <a:lnTo>
                    <a:pt x="87" y="152"/>
                  </a:lnTo>
                  <a:lnTo>
                    <a:pt x="80" y="141"/>
                  </a:lnTo>
                  <a:lnTo>
                    <a:pt x="75" y="130"/>
                  </a:lnTo>
                  <a:lnTo>
                    <a:pt x="70" y="120"/>
                  </a:lnTo>
                  <a:lnTo>
                    <a:pt x="63" y="108"/>
                  </a:lnTo>
                  <a:lnTo>
                    <a:pt x="56" y="98"/>
                  </a:lnTo>
                  <a:lnTo>
                    <a:pt x="51" y="90"/>
                  </a:lnTo>
                  <a:lnTo>
                    <a:pt x="46" y="81"/>
                  </a:lnTo>
                  <a:lnTo>
                    <a:pt x="41" y="71"/>
                  </a:lnTo>
                  <a:lnTo>
                    <a:pt x="36" y="63"/>
                  </a:lnTo>
                  <a:lnTo>
                    <a:pt x="31" y="54"/>
                  </a:lnTo>
                  <a:lnTo>
                    <a:pt x="26" y="47"/>
                  </a:lnTo>
                  <a:lnTo>
                    <a:pt x="16" y="32"/>
                  </a:lnTo>
                  <a:lnTo>
                    <a:pt x="12" y="22"/>
                  </a:lnTo>
                  <a:lnTo>
                    <a:pt x="6" y="12"/>
                  </a:lnTo>
                  <a:lnTo>
                    <a:pt x="2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6235700" y="749300"/>
              <a:ext cx="1676400" cy="2190750"/>
            </a:xfrm>
            <a:custGeom>
              <a:avLst/>
              <a:gdLst/>
              <a:ahLst/>
              <a:cxnLst>
                <a:cxn ang="0">
                  <a:pos x="36" y="1635"/>
                </a:cxn>
                <a:cxn ang="0">
                  <a:pos x="117" y="1362"/>
                </a:cxn>
                <a:cxn ang="0">
                  <a:pos x="243" y="1017"/>
                </a:cxn>
                <a:cxn ang="0">
                  <a:pos x="411" y="648"/>
                </a:cxn>
                <a:cxn ang="0">
                  <a:pos x="570" y="390"/>
                </a:cxn>
                <a:cxn ang="0">
                  <a:pos x="700" y="278"/>
                </a:cxn>
                <a:cxn ang="0">
                  <a:pos x="890" y="151"/>
                </a:cxn>
                <a:cxn ang="0">
                  <a:pos x="1121" y="41"/>
                </a:cxn>
                <a:cxn ang="0">
                  <a:pos x="1368" y="0"/>
                </a:cxn>
                <a:cxn ang="0">
                  <a:pos x="1585" y="41"/>
                </a:cxn>
                <a:cxn ang="0">
                  <a:pos x="1741" y="132"/>
                </a:cxn>
                <a:cxn ang="0">
                  <a:pos x="1839" y="244"/>
                </a:cxn>
                <a:cxn ang="0">
                  <a:pos x="1893" y="368"/>
                </a:cxn>
                <a:cxn ang="0">
                  <a:pos x="1919" y="534"/>
                </a:cxn>
                <a:cxn ang="0">
                  <a:pos x="1907" y="703"/>
                </a:cxn>
                <a:cxn ang="0">
                  <a:pos x="1858" y="846"/>
                </a:cxn>
                <a:cxn ang="0">
                  <a:pos x="1810" y="986"/>
                </a:cxn>
                <a:cxn ang="0">
                  <a:pos x="1787" y="1137"/>
                </a:cxn>
                <a:cxn ang="0">
                  <a:pos x="1771" y="1296"/>
                </a:cxn>
                <a:cxn ang="0">
                  <a:pos x="1765" y="1435"/>
                </a:cxn>
                <a:cxn ang="0">
                  <a:pos x="1776" y="1574"/>
                </a:cxn>
                <a:cxn ang="0">
                  <a:pos x="1812" y="1722"/>
                </a:cxn>
                <a:cxn ang="0">
                  <a:pos x="1875" y="1911"/>
                </a:cxn>
                <a:cxn ang="0">
                  <a:pos x="1961" y="2115"/>
                </a:cxn>
                <a:cxn ang="0">
                  <a:pos x="2073" y="2299"/>
                </a:cxn>
                <a:cxn ang="0">
                  <a:pos x="2054" y="2414"/>
                </a:cxn>
                <a:cxn ang="0">
                  <a:pos x="1966" y="2525"/>
                </a:cxn>
                <a:cxn ang="0">
                  <a:pos x="1868" y="2638"/>
                </a:cxn>
                <a:cxn ang="0">
                  <a:pos x="1763" y="2728"/>
                </a:cxn>
                <a:cxn ang="0">
                  <a:pos x="1612" y="2694"/>
                </a:cxn>
                <a:cxn ang="0">
                  <a:pos x="1483" y="2669"/>
                </a:cxn>
                <a:cxn ang="0">
                  <a:pos x="1380" y="2552"/>
                </a:cxn>
                <a:cxn ang="0">
                  <a:pos x="1209" y="2340"/>
                </a:cxn>
                <a:cxn ang="0">
                  <a:pos x="1010" y="2055"/>
                </a:cxn>
                <a:cxn ang="0">
                  <a:pos x="843" y="1730"/>
                </a:cxn>
                <a:cxn ang="0">
                  <a:pos x="743" y="1393"/>
                </a:cxn>
                <a:cxn ang="0">
                  <a:pos x="677" y="1102"/>
                </a:cxn>
                <a:cxn ang="0">
                  <a:pos x="629" y="873"/>
                </a:cxn>
                <a:cxn ang="0">
                  <a:pos x="600" y="707"/>
                </a:cxn>
                <a:cxn ang="0">
                  <a:pos x="585" y="620"/>
                </a:cxn>
                <a:cxn ang="0">
                  <a:pos x="585" y="756"/>
                </a:cxn>
                <a:cxn ang="0">
                  <a:pos x="592" y="941"/>
                </a:cxn>
                <a:cxn ang="0">
                  <a:pos x="612" y="1144"/>
                </a:cxn>
                <a:cxn ang="0">
                  <a:pos x="639" y="1325"/>
                </a:cxn>
                <a:cxn ang="0">
                  <a:pos x="677" y="1474"/>
                </a:cxn>
                <a:cxn ang="0">
                  <a:pos x="712" y="1617"/>
                </a:cxn>
                <a:cxn ang="0">
                  <a:pos x="755" y="1764"/>
                </a:cxn>
                <a:cxn ang="0">
                  <a:pos x="810" y="1913"/>
                </a:cxn>
                <a:cxn ang="0">
                  <a:pos x="892" y="2074"/>
                </a:cxn>
                <a:cxn ang="0">
                  <a:pos x="992" y="2237"/>
                </a:cxn>
                <a:cxn ang="0">
                  <a:pos x="1097" y="2386"/>
                </a:cxn>
                <a:cxn ang="0">
                  <a:pos x="1188" y="2506"/>
                </a:cxn>
                <a:cxn ang="0">
                  <a:pos x="1287" y="2625"/>
                </a:cxn>
                <a:cxn ang="0">
                  <a:pos x="1126" y="2621"/>
                </a:cxn>
                <a:cxn ang="0">
                  <a:pos x="971" y="2662"/>
                </a:cxn>
                <a:cxn ang="0">
                  <a:pos x="865" y="2725"/>
                </a:cxn>
                <a:cxn ang="0">
                  <a:pos x="726" y="2745"/>
                </a:cxn>
                <a:cxn ang="0">
                  <a:pos x="568" y="2758"/>
                </a:cxn>
                <a:cxn ang="0">
                  <a:pos x="399" y="2755"/>
                </a:cxn>
                <a:cxn ang="0">
                  <a:pos x="244" y="2725"/>
                </a:cxn>
              </a:cxnLst>
              <a:rect l="0" t="0" r="r" b="b"/>
              <a:pathLst>
                <a:path w="2112" h="2760">
                  <a:moveTo>
                    <a:pt x="0" y="1772"/>
                  </a:moveTo>
                  <a:lnTo>
                    <a:pt x="0" y="1769"/>
                  </a:lnTo>
                  <a:lnTo>
                    <a:pt x="2" y="1762"/>
                  </a:lnTo>
                  <a:lnTo>
                    <a:pt x="4" y="1749"/>
                  </a:lnTo>
                  <a:lnTo>
                    <a:pt x="9" y="1733"/>
                  </a:lnTo>
                  <a:lnTo>
                    <a:pt x="11" y="1725"/>
                  </a:lnTo>
                  <a:lnTo>
                    <a:pt x="14" y="1715"/>
                  </a:lnTo>
                  <a:lnTo>
                    <a:pt x="14" y="1701"/>
                  </a:lnTo>
                  <a:lnTo>
                    <a:pt x="19" y="1691"/>
                  </a:lnTo>
                  <a:lnTo>
                    <a:pt x="21" y="1676"/>
                  </a:lnTo>
                  <a:lnTo>
                    <a:pt x="26" y="1664"/>
                  </a:lnTo>
                  <a:lnTo>
                    <a:pt x="31" y="1649"/>
                  </a:lnTo>
                  <a:lnTo>
                    <a:pt x="36" y="1635"/>
                  </a:lnTo>
                  <a:lnTo>
                    <a:pt x="41" y="1617"/>
                  </a:lnTo>
                  <a:lnTo>
                    <a:pt x="46" y="1600"/>
                  </a:lnTo>
                  <a:lnTo>
                    <a:pt x="50" y="1579"/>
                  </a:lnTo>
                  <a:lnTo>
                    <a:pt x="55" y="1562"/>
                  </a:lnTo>
                  <a:lnTo>
                    <a:pt x="60" y="1540"/>
                  </a:lnTo>
                  <a:lnTo>
                    <a:pt x="66" y="1522"/>
                  </a:lnTo>
                  <a:lnTo>
                    <a:pt x="73" y="1501"/>
                  </a:lnTo>
                  <a:lnTo>
                    <a:pt x="80" y="1479"/>
                  </a:lnTo>
                  <a:lnTo>
                    <a:pt x="87" y="1457"/>
                  </a:lnTo>
                  <a:lnTo>
                    <a:pt x="95" y="1435"/>
                  </a:lnTo>
                  <a:lnTo>
                    <a:pt x="102" y="1410"/>
                  </a:lnTo>
                  <a:lnTo>
                    <a:pt x="109" y="1388"/>
                  </a:lnTo>
                  <a:lnTo>
                    <a:pt x="117" y="1362"/>
                  </a:lnTo>
                  <a:lnTo>
                    <a:pt x="126" y="1339"/>
                  </a:lnTo>
                  <a:lnTo>
                    <a:pt x="136" y="1313"/>
                  </a:lnTo>
                  <a:lnTo>
                    <a:pt x="144" y="1290"/>
                  </a:lnTo>
                  <a:lnTo>
                    <a:pt x="153" y="1262"/>
                  </a:lnTo>
                  <a:lnTo>
                    <a:pt x="161" y="1237"/>
                  </a:lnTo>
                  <a:lnTo>
                    <a:pt x="172" y="1210"/>
                  </a:lnTo>
                  <a:lnTo>
                    <a:pt x="180" y="1183"/>
                  </a:lnTo>
                  <a:lnTo>
                    <a:pt x="190" y="1154"/>
                  </a:lnTo>
                  <a:lnTo>
                    <a:pt x="200" y="1127"/>
                  </a:lnTo>
                  <a:lnTo>
                    <a:pt x="211" y="1100"/>
                  </a:lnTo>
                  <a:lnTo>
                    <a:pt x="222" y="1073"/>
                  </a:lnTo>
                  <a:lnTo>
                    <a:pt x="233" y="1044"/>
                  </a:lnTo>
                  <a:lnTo>
                    <a:pt x="243" y="1017"/>
                  </a:lnTo>
                  <a:lnTo>
                    <a:pt x="255" y="986"/>
                  </a:lnTo>
                  <a:lnTo>
                    <a:pt x="266" y="959"/>
                  </a:lnTo>
                  <a:lnTo>
                    <a:pt x="278" y="930"/>
                  </a:lnTo>
                  <a:lnTo>
                    <a:pt x="292" y="903"/>
                  </a:lnTo>
                  <a:lnTo>
                    <a:pt x="302" y="875"/>
                  </a:lnTo>
                  <a:lnTo>
                    <a:pt x="317" y="847"/>
                  </a:lnTo>
                  <a:lnTo>
                    <a:pt x="329" y="819"/>
                  </a:lnTo>
                  <a:lnTo>
                    <a:pt x="341" y="788"/>
                  </a:lnTo>
                  <a:lnTo>
                    <a:pt x="355" y="759"/>
                  </a:lnTo>
                  <a:lnTo>
                    <a:pt x="368" y="731"/>
                  </a:lnTo>
                  <a:lnTo>
                    <a:pt x="382" y="702"/>
                  </a:lnTo>
                  <a:lnTo>
                    <a:pt x="395" y="675"/>
                  </a:lnTo>
                  <a:lnTo>
                    <a:pt x="411" y="648"/>
                  </a:lnTo>
                  <a:lnTo>
                    <a:pt x="426" y="620"/>
                  </a:lnTo>
                  <a:lnTo>
                    <a:pt x="441" y="592"/>
                  </a:lnTo>
                  <a:lnTo>
                    <a:pt x="456" y="565"/>
                  </a:lnTo>
                  <a:lnTo>
                    <a:pt x="470" y="537"/>
                  </a:lnTo>
                  <a:lnTo>
                    <a:pt x="487" y="512"/>
                  </a:lnTo>
                  <a:lnTo>
                    <a:pt x="500" y="485"/>
                  </a:lnTo>
                  <a:lnTo>
                    <a:pt x="517" y="459"/>
                  </a:lnTo>
                  <a:lnTo>
                    <a:pt x="533" y="434"/>
                  </a:lnTo>
                  <a:lnTo>
                    <a:pt x="551" y="410"/>
                  </a:lnTo>
                  <a:lnTo>
                    <a:pt x="551" y="407"/>
                  </a:lnTo>
                  <a:lnTo>
                    <a:pt x="555" y="404"/>
                  </a:lnTo>
                  <a:lnTo>
                    <a:pt x="560" y="398"/>
                  </a:lnTo>
                  <a:lnTo>
                    <a:pt x="570" y="390"/>
                  </a:lnTo>
                  <a:lnTo>
                    <a:pt x="580" y="378"/>
                  </a:lnTo>
                  <a:lnTo>
                    <a:pt x="592" y="366"/>
                  </a:lnTo>
                  <a:lnTo>
                    <a:pt x="599" y="360"/>
                  </a:lnTo>
                  <a:lnTo>
                    <a:pt x="607" y="353"/>
                  </a:lnTo>
                  <a:lnTo>
                    <a:pt x="617" y="346"/>
                  </a:lnTo>
                  <a:lnTo>
                    <a:pt x="626" y="339"/>
                  </a:lnTo>
                  <a:lnTo>
                    <a:pt x="634" y="331"/>
                  </a:lnTo>
                  <a:lnTo>
                    <a:pt x="644" y="322"/>
                  </a:lnTo>
                  <a:lnTo>
                    <a:pt x="655" y="314"/>
                  </a:lnTo>
                  <a:lnTo>
                    <a:pt x="666" y="305"/>
                  </a:lnTo>
                  <a:lnTo>
                    <a:pt x="677" y="297"/>
                  </a:lnTo>
                  <a:lnTo>
                    <a:pt x="688" y="288"/>
                  </a:lnTo>
                  <a:lnTo>
                    <a:pt x="700" y="278"/>
                  </a:lnTo>
                  <a:lnTo>
                    <a:pt x="714" y="270"/>
                  </a:lnTo>
                  <a:lnTo>
                    <a:pt x="726" y="260"/>
                  </a:lnTo>
                  <a:lnTo>
                    <a:pt x="739" y="249"/>
                  </a:lnTo>
                  <a:lnTo>
                    <a:pt x="753" y="239"/>
                  </a:lnTo>
                  <a:lnTo>
                    <a:pt x="768" y="231"/>
                  </a:lnTo>
                  <a:lnTo>
                    <a:pt x="780" y="221"/>
                  </a:lnTo>
                  <a:lnTo>
                    <a:pt x="795" y="210"/>
                  </a:lnTo>
                  <a:lnTo>
                    <a:pt x="810" y="202"/>
                  </a:lnTo>
                  <a:lnTo>
                    <a:pt x="827" y="192"/>
                  </a:lnTo>
                  <a:lnTo>
                    <a:pt x="841" y="180"/>
                  </a:lnTo>
                  <a:lnTo>
                    <a:pt x="856" y="170"/>
                  </a:lnTo>
                  <a:lnTo>
                    <a:pt x="871" y="161"/>
                  </a:lnTo>
                  <a:lnTo>
                    <a:pt x="890" y="151"/>
                  </a:lnTo>
                  <a:lnTo>
                    <a:pt x="904" y="141"/>
                  </a:lnTo>
                  <a:lnTo>
                    <a:pt x="922" y="132"/>
                  </a:lnTo>
                  <a:lnTo>
                    <a:pt x="938" y="122"/>
                  </a:lnTo>
                  <a:lnTo>
                    <a:pt x="958" y="112"/>
                  </a:lnTo>
                  <a:lnTo>
                    <a:pt x="973" y="104"/>
                  </a:lnTo>
                  <a:lnTo>
                    <a:pt x="992" y="94"/>
                  </a:lnTo>
                  <a:lnTo>
                    <a:pt x="1009" y="85"/>
                  </a:lnTo>
                  <a:lnTo>
                    <a:pt x="1029" y="78"/>
                  </a:lnTo>
                  <a:lnTo>
                    <a:pt x="1046" y="70"/>
                  </a:lnTo>
                  <a:lnTo>
                    <a:pt x="1063" y="63"/>
                  </a:lnTo>
                  <a:lnTo>
                    <a:pt x="1083" y="55"/>
                  </a:lnTo>
                  <a:lnTo>
                    <a:pt x="1102" y="49"/>
                  </a:lnTo>
                  <a:lnTo>
                    <a:pt x="1121" y="41"/>
                  </a:lnTo>
                  <a:lnTo>
                    <a:pt x="1139" y="36"/>
                  </a:lnTo>
                  <a:lnTo>
                    <a:pt x="1158" y="31"/>
                  </a:lnTo>
                  <a:lnTo>
                    <a:pt x="1177" y="26"/>
                  </a:lnTo>
                  <a:lnTo>
                    <a:pt x="1195" y="21"/>
                  </a:lnTo>
                  <a:lnTo>
                    <a:pt x="1216" y="16"/>
                  </a:lnTo>
                  <a:lnTo>
                    <a:pt x="1234" y="11"/>
                  </a:lnTo>
                  <a:lnTo>
                    <a:pt x="1255" y="9"/>
                  </a:lnTo>
                  <a:lnTo>
                    <a:pt x="1271" y="5"/>
                  </a:lnTo>
                  <a:lnTo>
                    <a:pt x="1290" y="4"/>
                  </a:lnTo>
                  <a:lnTo>
                    <a:pt x="1310" y="2"/>
                  </a:lnTo>
                  <a:lnTo>
                    <a:pt x="1329" y="2"/>
                  </a:lnTo>
                  <a:lnTo>
                    <a:pt x="1348" y="0"/>
                  </a:lnTo>
                  <a:lnTo>
                    <a:pt x="1368" y="0"/>
                  </a:lnTo>
                  <a:lnTo>
                    <a:pt x="1387" y="2"/>
                  </a:lnTo>
                  <a:lnTo>
                    <a:pt x="1407" y="5"/>
                  </a:lnTo>
                  <a:lnTo>
                    <a:pt x="1424" y="5"/>
                  </a:lnTo>
                  <a:lnTo>
                    <a:pt x="1443" y="7"/>
                  </a:lnTo>
                  <a:lnTo>
                    <a:pt x="1460" y="9"/>
                  </a:lnTo>
                  <a:lnTo>
                    <a:pt x="1477" y="14"/>
                  </a:lnTo>
                  <a:lnTo>
                    <a:pt x="1493" y="16"/>
                  </a:lnTo>
                  <a:lnTo>
                    <a:pt x="1509" y="19"/>
                  </a:lnTo>
                  <a:lnTo>
                    <a:pt x="1526" y="24"/>
                  </a:lnTo>
                  <a:lnTo>
                    <a:pt x="1541" y="29"/>
                  </a:lnTo>
                  <a:lnTo>
                    <a:pt x="1556" y="33"/>
                  </a:lnTo>
                  <a:lnTo>
                    <a:pt x="1571" y="38"/>
                  </a:lnTo>
                  <a:lnTo>
                    <a:pt x="1585" y="41"/>
                  </a:lnTo>
                  <a:lnTo>
                    <a:pt x="1600" y="48"/>
                  </a:lnTo>
                  <a:lnTo>
                    <a:pt x="1612" y="53"/>
                  </a:lnTo>
                  <a:lnTo>
                    <a:pt x="1627" y="60"/>
                  </a:lnTo>
                  <a:lnTo>
                    <a:pt x="1639" y="66"/>
                  </a:lnTo>
                  <a:lnTo>
                    <a:pt x="1654" y="73"/>
                  </a:lnTo>
                  <a:lnTo>
                    <a:pt x="1666" y="78"/>
                  </a:lnTo>
                  <a:lnTo>
                    <a:pt x="1677" y="85"/>
                  </a:lnTo>
                  <a:lnTo>
                    <a:pt x="1688" y="92"/>
                  </a:lnTo>
                  <a:lnTo>
                    <a:pt x="1699" y="100"/>
                  </a:lnTo>
                  <a:lnTo>
                    <a:pt x="1709" y="105"/>
                  </a:lnTo>
                  <a:lnTo>
                    <a:pt x="1721" y="114"/>
                  </a:lnTo>
                  <a:lnTo>
                    <a:pt x="1731" y="122"/>
                  </a:lnTo>
                  <a:lnTo>
                    <a:pt x="1741" y="132"/>
                  </a:lnTo>
                  <a:lnTo>
                    <a:pt x="1749" y="138"/>
                  </a:lnTo>
                  <a:lnTo>
                    <a:pt x="1760" y="146"/>
                  </a:lnTo>
                  <a:lnTo>
                    <a:pt x="1766" y="155"/>
                  </a:lnTo>
                  <a:lnTo>
                    <a:pt x="1776" y="165"/>
                  </a:lnTo>
                  <a:lnTo>
                    <a:pt x="1785" y="171"/>
                  </a:lnTo>
                  <a:lnTo>
                    <a:pt x="1792" y="182"/>
                  </a:lnTo>
                  <a:lnTo>
                    <a:pt x="1800" y="192"/>
                  </a:lnTo>
                  <a:lnTo>
                    <a:pt x="1809" y="202"/>
                  </a:lnTo>
                  <a:lnTo>
                    <a:pt x="1815" y="209"/>
                  </a:lnTo>
                  <a:lnTo>
                    <a:pt x="1822" y="217"/>
                  </a:lnTo>
                  <a:lnTo>
                    <a:pt x="1827" y="226"/>
                  </a:lnTo>
                  <a:lnTo>
                    <a:pt x="1834" y="234"/>
                  </a:lnTo>
                  <a:lnTo>
                    <a:pt x="1839" y="244"/>
                  </a:lnTo>
                  <a:lnTo>
                    <a:pt x="1846" y="254"/>
                  </a:lnTo>
                  <a:lnTo>
                    <a:pt x="1851" y="265"/>
                  </a:lnTo>
                  <a:lnTo>
                    <a:pt x="1856" y="273"/>
                  </a:lnTo>
                  <a:lnTo>
                    <a:pt x="1860" y="283"/>
                  </a:lnTo>
                  <a:lnTo>
                    <a:pt x="1865" y="293"/>
                  </a:lnTo>
                  <a:lnTo>
                    <a:pt x="1870" y="302"/>
                  </a:lnTo>
                  <a:lnTo>
                    <a:pt x="1875" y="312"/>
                  </a:lnTo>
                  <a:lnTo>
                    <a:pt x="1878" y="322"/>
                  </a:lnTo>
                  <a:lnTo>
                    <a:pt x="1882" y="332"/>
                  </a:lnTo>
                  <a:lnTo>
                    <a:pt x="1885" y="341"/>
                  </a:lnTo>
                  <a:lnTo>
                    <a:pt x="1888" y="351"/>
                  </a:lnTo>
                  <a:lnTo>
                    <a:pt x="1890" y="360"/>
                  </a:lnTo>
                  <a:lnTo>
                    <a:pt x="1893" y="368"/>
                  </a:lnTo>
                  <a:lnTo>
                    <a:pt x="1895" y="376"/>
                  </a:lnTo>
                  <a:lnTo>
                    <a:pt x="1899" y="387"/>
                  </a:lnTo>
                  <a:lnTo>
                    <a:pt x="1900" y="395"/>
                  </a:lnTo>
                  <a:lnTo>
                    <a:pt x="1904" y="404"/>
                  </a:lnTo>
                  <a:lnTo>
                    <a:pt x="1905" y="414"/>
                  </a:lnTo>
                  <a:lnTo>
                    <a:pt x="1909" y="424"/>
                  </a:lnTo>
                  <a:lnTo>
                    <a:pt x="1910" y="439"/>
                  </a:lnTo>
                  <a:lnTo>
                    <a:pt x="1914" y="458"/>
                  </a:lnTo>
                  <a:lnTo>
                    <a:pt x="1915" y="473"/>
                  </a:lnTo>
                  <a:lnTo>
                    <a:pt x="1919" y="492"/>
                  </a:lnTo>
                  <a:lnTo>
                    <a:pt x="1919" y="505"/>
                  </a:lnTo>
                  <a:lnTo>
                    <a:pt x="1919" y="520"/>
                  </a:lnTo>
                  <a:lnTo>
                    <a:pt x="1919" y="534"/>
                  </a:lnTo>
                  <a:lnTo>
                    <a:pt x="1919" y="549"/>
                  </a:lnTo>
                  <a:lnTo>
                    <a:pt x="1919" y="561"/>
                  </a:lnTo>
                  <a:lnTo>
                    <a:pt x="1919" y="576"/>
                  </a:lnTo>
                  <a:lnTo>
                    <a:pt x="1919" y="590"/>
                  </a:lnTo>
                  <a:lnTo>
                    <a:pt x="1919" y="603"/>
                  </a:lnTo>
                  <a:lnTo>
                    <a:pt x="1917" y="615"/>
                  </a:lnTo>
                  <a:lnTo>
                    <a:pt x="1915" y="627"/>
                  </a:lnTo>
                  <a:lnTo>
                    <a:pt x="1914" y="641"/>
                  </a:lnTo>
                  <a:lnTo>
                    <a:pt x="1914" y="654"/>
                  </a:lnTo>
                  <a:lnTo>
                    <a:pt x="1912" y="664"/>
                  </a:lnTo>
                  <a:lnTo>
                    <a:pt x="1910" y="678"/>
                  </a:lnTo>
                  <a:lnTo>
                    <a:pt x="1909" y="690"/>
                  </a:lnTo>
                  <a:lnTo>
                    <a:pt x="1907" y="703"/>
                  </a:lnTo>
                  <a:lnTo>
                    <a:pt x="1904" y="714"/>
                  </a:lnTo>
                  <a:lnTo>
                    <a:pt x="1900" y="724"/>
                  </a:lnTo>
                  <a:lnTo>
                    <a:pt x="1897" y="736"/>
                  </a:lnTo>
                  <a:lnTo>
                    <a:pt x="1893" y="747"/>
                  </a:lnTo>
                  <a:lnTo>
                    <a:pt x="1890" y="758"/>
                  </a:lnTo>
                  <a:lnTo>
                    <a:pt x="1888" y="769"/>
                  </a:lnTo>
                  <a:lnTo>
                    <a:pt x="1885" y="781"/>
                  </a:lnTo>
                  <a:lnTo>
                    <a:pt x="1882" y="792"/>
                  </a:lnTo>
                  <a:lnTo>
                    <a:pt x="1876" y="802"/>
                  </a:lnTo>
                  <a:lnTo>
                    <a:pt x="1871" y="814"/>
                  </a:lnTo>
                  <a:lnTo>
                    <a:pt x="1866" y="824"/>
                  </a:lnTo>
                  <a:lnTo>
                    <a:pt x="1863" y="836"/>
                  </a:lnTo>
                  <a:lnTo>
                    <a:pt x="1858" y="846"/>
                  </a:lnTo>
                  <a:lnTo>
                    <a:pt x="1854" y="856"/>
                  </a:lnTo>
                  <a:lnTo>
                    <a:pt x="1849" y="868"/>
                  </a:lnTo>
                  <a:lnTo>
                    <a:pt x="1846" y="880"/>
                  </a:lnTo>
                  <a:lnTo>
                    <a:pt x="1839" y="888"/>
                  </a:lnTo>
                  <a:lnTo>
                    <a:pt x="1834" y="902"/>
                  </a:lnTo>
                  <a:lnTo>
                    <a:pt x="1829" y="917"/>
                  </a:lnTo>
                  <a:lnTo>
                    <a:pt x="1824" y="932"/>
                  </a:lnTo>
                  <a:lnTo>
                    <a:pt x="1822" y="941"/>
                  </a:lnTo>
                  <a:lnTo>
                    <a:pt x="1821" y="949"/>
                  </a:lnTo>
                  <a:lnTo>
                    <a:pt x="1817" y="958"/>
                  </a:lnTo>
                  <a:lnTo>
                    <a:pt x="1815" y="968"/>
                  </a:lnTo>
                  <a:lnTo>
                    <a:pt x="1812" y="978"/>
                  </a:lnTo>
                  <a:lnTo>
                    <a:pt x="1810" y="986"/>
                  </a:lnTo>
                  <a:lnTo>
                    <a:pt x="1807" y="998"/>
                  </a:lnTo>
                  <a:lnTo>
                    <a:pt x="1807" y="1010"/>
                  </a:lnTo>
                  <a:lnTo>
                    <a:pt x="1804" y="1019"/>
                  </a:lnTo>
                  <a:lnTo>
                    <a:pt x="1802" y="1030"/>
                  </a:lnTo>
                  <a:lnTo>
                    <a:pt x="1799" y="1042"/>
                  </a:lnTo>
                  <a:lnTo>
                    <a:pt x="1797" y="1052"/>
                  </a:lnTo>
                  <a:lnTo>
                    <a:pt x="1795" y="1064"/>
                  </a:lnTo>
                  <a:lnTo>
                    <a:pt x="1795" y="1078"/>
                  </a:lnTo>
                  <a:lnTo>
                    <a:pt x="1792" y="1088"/>
                  </a:lnTo>
                  <a:lnTo>
                    <a:pt x="1792" y="1102"/>
                  </a:lnTo>
                  <a:lnTo>
                    <a:pt x="1790" y="1113"/>
                  </a:lnTo>
                  <a:lnTo>
                    <a:pt x="1788" y="1125"/>
                  </a:lnTo>
                  <a:lnTo>
                    <a:pt x="1787" y="1137"/>
                  </a:lnTo>
                  <a:lnTo>
                    <a:pt x="1787" y="1149"/>
                  </a:lnTo>
                  <a:lnTo>
                    <a:pt x="1785" y="1161"/>
                  </a:lnTo>
                  <a:lnTo>
                    <a:pt x="1783" y="1174"/>
                  </a:lnTo>
                  <a:lnTo>
                    <a:pt x="1782" y="1185"/>
                  </a:lnTo>
                  <a:lnTo>
                    <a:pt x="1782" y="1200"/>
                  </a:lnTo>
                  <a:lnTo>
                    <a:pt x="1780" y="1212"/>
                  </a:lnTo>
                  <a:lnTo>
                    <a:pt x="1778" y="1224"/>
                  </a:lnTo>
                  <a:lnTo>
                    <a:pt x="1776" y="1235"/>
                  </a:lnTo>
                  <a:lnTo>
                    <a:pt x="1776" y="1247"/>
                  </a:lnTo>
                  <a:lnTo>
                    <a:pt x="1775" y="1259"/>
                  </a:lnTo>
                  <a:lnTo>
                    <a:pt x="1773" y="1273"/>
                  </a:lnTo>
                  <a:lnTo>
                    <a:pt x="1771" y="1283"/>
                  </a:lnTo>
                  <a:lnTo>
                    <a:pt x="1771" y="1296"/>
                  </a:lnTo>
                  <a:lnTo>
                    <a:pt x="1770" y="1308"/>
                  </a:lnTo>
                  <a:lnTo>
                    <a:pt x="1770" y="1318"/>
                  </a:lnTo>
                  <a:lnTo>
                    <a:pt x="1768" y="1330"/>
                  </a:lnTo>
                  <a:lnTo>
                    <a:pt x="1768" y="1342"/>
                  </a:lnTo>
                  <a:lnTo>
                    <a:pt x="1766" y="1352"/>
                  </a:lnTo>
                  <a:lnTo>
                    <a:pt x="1766" y="1366"/>
                  </a:lnTo>
                  <a:lnTo>
                    <a:pt x="1766" y="1374"/>
                  </a:lnTo>
                  <a:lnTo>
                    <a:pt x="1766" y="1388"/>
                  </a:lnTo>
                  <a:lnTo>
                    <a:pt x="1765" y="1398"/>
                  </a:lnTo>
                  <a:lnTo>
                    <a:pt x="1765" y="1406"/>
                  </a:lnTo>
                  <a:lnTo>
                    <a:pt x="1765" y="1417"/>
                  </a:lnTo>
                  <a:lnTo>
                    <a:pt x="1765" y="1427"/>
                  </a:lnTo>
                  <a:lnTo>
                    <a:pt x="1765" y="1435"/>
                  </a:lnTo>
                  <a:lnTo>
                    <a:pt x="1765" y="1444"/>
                  </a:lnTo>
                  <a:lnTo>
                    <a:pt x="1765" y="1454"/>
                  </a:lnTo>
                  <a:lnTo>
                    <a:pt x="1765" y="1464"/>
                  </a:lnTo>
                  <a:lnTo>
                    <a:pt x="1765" y="1478"/>
                  </a:lnTo>
                  <a:lnTo>
                    <a:pt x="1765" y="1493"/>
                  </a:lnTo>
                  <a:lnTo>
                    <a:pt x="1766" y="1506"/>
                  </a:lnTo>
                  <a:lnTo>
                    <a:pt x="1768" y="1518"/>
                  </a:lnTo>
                  <a:lnTo>
                    <a:pt x="1768" y="1528"/>
                  </a:lnTo>
                  <a:lnTo>
                    <a:pt x="1770" y="1540"/>
                  </a:lnTo>
                  <a:lnTo>
                    <a:pt x="1770" y="1547"/>
                  </a:lnTo>
                  <a:lnTo>
                    <a:pt x="1771" y="1556"/>
                  </a:lnTo>
                  <a:lnTo>
                    <a:pt x="1773" y="1566"/>
                  </a:lnTo>
                  <a:lnTo>
                    <a:pt x="1776" y="1574"/>
                  </a:lnTo>
                  <a:lnTo>
                    <a:pt x="1776" y="1583"/>
                  </a:lnTo>
                  <a:lnTo>
                    <a:pt x="1780" y="1593"/>
                  </a:lnTo>
                  <a:lnTo>
                    <a:pt x="1782" y="1603"/>
                  </a:lnTo>
                  <a:lnTo>
                    <a:pt x="1785" y="1613"/>
                  </a:lnTo>
                  <a:lnTo>
                    <a:pt x="1787" y="1623"/>
                  </a:lnTo>
                  <a:lnTo>
                    <a:pt x="1790" y="1635"/>
                  </a:lnTo>
                  <a:lnTo>
                    <a:pt x="1792" y="1645"/>
                  </a:lnTo>
                  <a:lnTo>
                    <a:pt x="1795" y="1659"/>
                  </a:lnTo>
                  <a:lnTo>
                    <a:pt x="1797" y="1669"/>
                  </a:lnTo>
                  <a:lnTo>
                    <a:pt x="1800" y="1683"/>
                  </a:lnTo>
                  <a:lnTo>
                    <a:pt x="1804" y="1694"/>
                  </a:lnTo>
                  <a:lnTo>
                    <a:pt x="1809" y="1708"/>
                  </a:lnTo>
                  <a:lnTo>
                    <a:pt x="1812" y="1722"/>
                  </a:lnTo>
                  <a:lnTo>
                    <a:pt x="1815" y="1733"/>
                  </a:lnTo>
                  <a:lnTo>
                    <a:pt x="1821" y="1749"/>
                  </a:lnTo>
                  <a:lnTo>
                    <a:pt x="1824" y="1764"/>
                  </a:lnTo>
                  <a:lnTo>
                    <a:pt x="1827" y="1776"/>
                  </a:lnTo>
                  <a:lnTo>
                    <a:pt x="1832" y="1791"/>
                  </a:lnTo>
                  <a:lnTo>
                    <a:pt x="1838" y="1805"/>
                  </a:lnTo>
                  <a:lnTo>
                    <a:pt x="1843" y="1820"/>
                  </a:lnTo>
                  <a:lnTo>
                    <a:pt x="1848" y="1833"/>
                  </a:lnTo>
                  <a:lnTo>
                    <a:pt x="1854" y="1850"/>
                  </a:lnTo>
                  <a:lnTo>
                    <a:pt x="1858" y="1866"/>
                  </a:lnTo>
                  <a:lnTo>
                    <a:pt x="1865" y="1883"/>
                  </a:lnTo>
                  <a:lnTo>
                    <a:pt x="1870" y="1896"/>
                  </a:lnTo>
                  <a:lnTo>
                    <a:pt x="1875" y="1911"/>
                  </a:lnTo>
                  <a:lnTo>
                    <a:pt x="1882" y="1927"/>
                  </a:lnTo>
                  <a:lnTo>
                    <a:pt x="1888" y="1942"/>
                  </a:lnTo>
                  <a:lnTo>
                    <a:pt x="1892" y="1957"/>
                  </a:lnTo>
                  <a:lnTo>
                    <a:pt x="1899" y="1972"/>
                  </a:lnTo>
                  <a:lnTo>
                    <a:pt x="1905" y="1989"/>
                  </a:lnTo>
                  <a:lnTo>
                    <a:pt x="1914" y="2005"/>
                  </a:lnTo>
                  <a:lnTo>
                    <a:pt x="1919" y="2020"/>
                  </a:lnTo>
                  <a:lnTo>
                    <a:pt x="1926" y="2035"/>
                  </a:lnTo>
                  <a:lnTo>
                    <a:pt x="1932" y="2052"/>
                  </a:lnTo>
                  <a:lnTo>
                    <a:pt x="1941" y="2067"/>
                  </a:lnTo>
                  <a:lnTo>
                    <a:pt x="1948" y="2082"/>
                  </a:lnTo>
                  <a:lnTo>
                    <a:pt x="1954" y="2098"/>
                  </a:lnTo>
                  <a:lnTo>
                    <a:pt x="1961" y="2115"/>
                  </a:lnTo>
                  <a:lnTo>
                    <a:pt x="1971" y="2130"/>
                  </a:lnTo>
                  <a:lnTo>
                    <a:pt x="1978" y="2145"/>
                  </a:lnTo>
                  <a:lnTo>
                    <a:pt x="1985" y="2159"/>
                  </a:lnTo>
                  <a:lnTo>
                    <a:pt x="1993" y="2174"/>
                  </a:lnTo>
                  <a:lnTo>
                    <a:pt x="2002" y="2189"/>
                  </a:lnTo>
                  <a:lnTo>
                    <a:pt x="2010" y="2203"/>
                  </a:lnTo>
                  <a:lnTo>
                    <a:pt x="2017" y="2218"/>
                  </a:lnTo>
                  <a:lnTo>
                    <a:pt x="2027" y="2232"/>
                  </a:lnTo>
                  <a:lnTo>
                    <a:pt x="2037" y="2247"/>
                  </a:lnTo>
                  <a:lnTo>
                    <a:pt x="2046" y="2259"/>
                  </a:lnTo>
                  <a:lnTo>
                    <a:pt x="2054" y="2272"/>
                  </a:lnTo>
                  <a:lnTo>
                    <a:pt x="2063" y="2286"/>
                  </a:lnTo>
                  <a:lnTo>
                    <a:pt x="2073" y="2299"/>
                  </a:lnTo>
                  <a:lnTo>
                    <a:pt x="2082" y="2311"/>
                  </a:lnTo>
                  <a:lnTo>
                    <a:pt x="2092" y="2323"/>
                  </a:lnTo>
                  <a:lnTo>
                    <a:pt x="2102" y="2337"/>
                  </a:lnTo>
                  <a:lnTo>
                    <a:pt x="2112" y="2350"/>
                  </a:lnTo>
                  <a:lnTo>
                    <a:pt x="2112" y="2350"/>
                  </a:lnTo>
                  <a:lnTo>
                    <a:pt x="2109" y="2352"/>
                  </a:lnTo>
                  <a:lnTo>
                    <a:pt x="2104" y="2357"/>
                  </a:lnTo>
                  <a:lnTo>
                    <a:pt x="2098" y="2365"/>
                  </a:lnTo>
                  <a:lnTo>
                    <a:pt x="2088" y="2374"/>
                  </a:lnTo>
                  <a:lnTo>
                    <a:pt x="2080" y="2384"/>
                  </a:lnTo>
                  <a:lnTo>
                    <a:pt x="2071" y="2394"/>
                  </a:lnTo>
                  <a:lnTo>
                    <a:pt x="2061" y="2409"/>
                  </a:lnTo>
                  <a:lnTo>
                    <a:pt x="2054" y="2414"/>
                  </a:lnTo>
                  <a:lnTo>
                    <a:pt x="2048" y="2421"/>
                  </a:lnTo>
                  <a:lnTo>
                    <a:pt x="2043" y="2428"/>
                  </a:lnTo>
                  <a:lnTo>
                    <a:pt x="2037" y="2438"/>
                  </a:lnTo>
                  <a:lnTo>
                    <a:pt x="2029" y="2445"/>
                  </a:lnTo>
                  <a:lnTo>
                    <a:pt x="2022" y="2452"/>
                  </a:lnTo>
                  <a:lnTo>
                    <a:pt x="2015" y="2462"/>
                  </a:lnTo>
                  <a:lnTo>
                    <a:pt x="2010" y="2472"/>
                  </a:lnTo>
                  <a:lnTo>
                    <a:pt x="2002" y="2481"/>
                  </a:lnTo>
                  <a:lnTo>
                    <a:pt x="1995" y="2487"/>
                  </a:lnTo>
                  <a:lnTo>
                    <a:pt x="1987" y="2496"/>
                  </a:lnTo>
                  <a:lnTo>
                    <a:pt x="1982" y="2506"/>
                  </a:lnTo>
                  <a:lnTo>
                    <a:pt x="1973" y="2514"/>
                  </a:lnTo>
                  <a:lnTo>
                    <a:pt x="1966" y="2525"/>
                  </a:lnTo>
                  <a:lnTo>
                    <a:pt x="1958" y="2535"/>
                  </a:lnTo>
                  <a:lnTo>
                    <a:pt x="1953" y="2545"/>
                  </a:lnTo>
                  <a:lnTo>
                    <a:pt x="1943" y="2552"/>
                  </a:lnTo>
                  <a:lnTo>
                    <a:pt x="1936" y="2562"/>
                  </a:lnTo>
                  <a:lnTo>
                    <a:pt x="1926" y="2570"/>
                  </a:lnTo>
                  <a:lnTo>
                    <a:pt x="1921" y="2579"/>
                  </a:lnTo>
                  <a:lnTo>
                    <a:pt x="1912" y="2587"/>
                  </a:lnTo>
                  <a:lnTo>
                    <a:pt x="1905" y="2597"/>
                  </a:lnTo>
                  <a:lnTo>
                    <a:pt x="1897" y="2606"/>
                  </a:lnTo>
                  <a:lnTo>
                    <a:pt x="1890" y="2614"/>
                  </a:lnTo>
                  <a:lnTo>
                    <a:pt x="1883" y="2621"/>
                  </a:lnTo>
                  <a:lnTo>
                    <a:pt x="1876" y="2631"/>
                  </a:lnTo>
                  <a:lnTo>
                    <a:pt x="1868" y="2638"/>
                  </a:lnTo>
                  <a:lnTo>
                    <a:pt x="1861" y="2647"/>
                  </a:lnTo>
                  <a:lnTo>
                    <a:pt x="1849" y="2662"/>
                  </a:lnTo>
                  <a:lnTo>
                    <a:pt x="1838" y="2677"/>
                  </a:lnTo>
                  <a:lnTo>
                    <a:pt x="1824" y="2687"/>
                  </a:lnTo>
                  <a:lnTo>
                    <a:pt x="1815" y="2699"/>
                  </a:lnTo>
                  <a:lnTo>
                    <a:pt x="1805" y="2709"/>
                  </a:lnTo>
                  <a:lnTo>
                    <a:pt x="1799" y="2718"/>
                  </a:lnTo>
                  <a:lnTo>
                    <a:pt x="1792" y="2725"/>
                  </a:lnTo>
                  <a:lnTo>
                    <a:pt x="1787" y="2730"/>
                  </a:lnTo>
                  <a:lnTo>
                    <a:pt x="1782" y="2733"/>
                  </a:lnTo>
                  <a:lnTo>
                    <a:pt x="1782" y="2735"/>
                  </a:lnTo>
                  <a:lnTo>
                    <a:pt x="1775" y="2731"/>
                  </a:lnTo>
                  <a:lnTo>
                    <a:pt x="1763" y="2728"/>
                  </a:lnTo>
                  <a:lnTo>
                    <a:pt x="1756" y="2725"/>
                  </a:lnTo>
                  <a:lnTo>
                    <a:pt x="1748" y="2723"/>
                  </a:lnTo>
                  <a:lnTo>
                    <a:pt x="1738" y="2721"/>
                  </a:lnTo>
                  <a:lnTo>
                    <a:pt x="1729" y="2719"/>
                  </a:lnTo>
                  <a:lnTo>
                    <a:pt x="1715" y="2716"/>
                  </a:lnTo>
                  <a:lnTo>
                    <a:pt x="1704" y="2713"/>
                  </a:lnTo>
                  <a:lnTo>
                    <a:pt x="1692" y="2711"/>
                  </a:lnTo>
                  <a:lnTo>
                    <a:pt x="1680" y="2709"/>
                  </a:lnTo>
                  <a:lnTo>
                    <a:pt x="1666" y="2706"/>
                  </a:lnTo>
                  <a:lnTo>
                    <a:pt x="1653" y="2704"/>
                  </a:lnTo>
                  <a:lnTo>
                    <a:pt x="1639" y="2701"/>
                  </a:lnTo>
                  <a:lnTo>
                    <a:pt x="1627" y="2699"/>
                  </a:lnTo>
                  <a:lnTo>
                    <a:pt x="1612" y="2694"/>
                  </a:lnTo>
                  <a:lnTo>
                    <a:pt x="1599" y="2692"/>
                  </a:lnTo>
                  <a:lnTo>
                    <a:pt x="1585" y="2687"/>
                  </a:lnTo>
                  <a:lnTo>
                    <a:pt x="1571" y="2686"/>
                  </a:lnTo>
                  <a:lnTo>
                    <a:pt x="1560" y="2682"/>
                  </a:lnTo>
                  <a:lnTo>
                    <a:pt x="1548" y="2680"/>
                  </a:lnTo>
                  <a:lnTo>
                    <a:pt x="1538" y="2679"/>
                  </a:lnTo>
                  <a:lnTo>
                    <a:pt x="1527" y="2677"/>
                  </a:lnTo>
                  <a:lnTo>
                    <a:pt x="1517" y="2674"/>
                  </a:lnTo>
                  <a:lnTo>
                    <a:pt x="1507" y="2672"/>
                  </a:lnTo>
                  <a:lnTo>
                    <a:pt x="1500" y="2670"/>
                  </a:lnTo>
                  <a:lnTo>
                    <a:pt x="1495" y="2670"/>
                  </a:lnTo>
                  <a:lnTo>
                    <a:pt x="1485" y="2669"/>
                  </a:lnTo>
                  <a:lnTo>
                    <a:pt x="1483" y="2669"/>
                  </a:lnTo>
                  <a:lnTo>
                    <a:pt x="1480" y="2665"/>
                  </a:lnTo>
                  <a:lnTo>
                    <a:pt x="1475" y="2660"/>
                  </a:lnTo>
                  <a:lnTo>
                    <a:pt x="1468" y="2650"/>
                  </a:lnTo>
                  <a:lnTo>
                    <a:pt x="1458" y="2642"/>
                  </a:lnTo>
                  <a:lnTo>
                    <a:pt x="1449" y="2633"/>
                  </a:lnTo>
                  <a:lnTo>
                    <a:pt x="1444" y="2625"/>
                  </a:lnTo>
                  <a:lnTo>
                    <a:pt x="1436" y="2616"/>
                  </a:lnTo>
                  <a:lnTo>
                    <a:pt x="1429" y="2609"/>
                  </a:lnTo>
                  <a:lnTo>
                    <a:pt x="1419" y="2597"/>
                  </a:lnTo>
                  <a:lnTo>
                    <a:pt x="1410" y="2587"/>
                  </a:lnTo>
                  <a:lnTo>
                    <a:pt x="1400" y="2577"/>
                  </a:lnTo>
                  <a:lnTo>
                    <a:pt x="1392" y="2567"/>
                  </a:lnTo>
                  <a:lnTo>
                    <a:pt x="1380" y="2552"/>
                  </a:lnTo>
                  <a:lnTo>
                    <a:pt x="1368" y="2540"/>
                  </a:lnTo>
                  <a:lnTo>
                    <a:pt x="1356" y="2525"/>
                  </a:lnTo>
                  <a:lnTo>
                    <a:pt x="1346" y="2513"/>
                  </a:lnTo>
                  <a:lnTo>
                    <a:pt x="1332" y="2496"/>
                  </a:lnTo>
                  <a:lnTo>
                    <a:pt x="1319" y="2482"/>
                  </a:lnTo>
                  <a:lnTo>
                    <a:pt x="1307" y="2465"/>
                  </a:lnTo>
                  <a:lnTo>
                    <a:pt x="1293" y="2450"/>
                  </a:lnTo>
                  <a:lnTo>
                    <a:pt x="1280" y="2433"/>
                  </a:lnTo>
                  <a:lnTo>
                    <a:pt x="1265" y="2416"/>
                  </a:lnTo>
                  <a:lnTo>
                    <a:pt x="1251" y="2396"/>
                  </a:lnTo>
                  <a:lnTo>
                    <a:pt x="1238" y="2379"/>
                  </a:lnTo>
                  <a:lnTo>
                    <a:pt x="1222" y="2359"/>
                  </a:lnTo>
                  <a:lnTo>
                    <a:pt x="1209" y="2340"/>
                  </a:lnTo>
                  <a:lnTo>
                    <a:pt x="1193" y="2320"/>
                  </a:lnTo>
                  <a:lnTo>
                    <a:pt x="1180" y="2303"/>
                  </a:lnTo>
                  <a:lnTo>
                    <a:pt x="1163" y="2281"/>
                  </a:lnTo>
                  <a:lnTo>
                    <a:pt x="1148" y="2259"/>
                  </a:lnTo>
                  <a:lnTo>
                    <a:pt x="1132" y="2238"/>
                  </a:lnTo>
                  <a:lnTo>
                    <a:pt x="1119" y="2218"/>
                  </a:lnTo>
                  <a:lnTo>
                    <a:pt x="1102" y="2193"/>
                  </a:lnTo>
                  <a:lnTo>
                    <a:pt x="1087" y="2172"/>
                  </a:lnTo>
                  <a:lnTo>
                    <a:pt x="1071" y="2149"/>
                  </a:lnTo>
                  <a:lnTo>
                    <a:pt x="1058" y="2126"/>
                  </a:lnTo>
                  <a:lnTo>
                    <a:pt x="1041" y="2103"/>
                  </a:lnTo>
                  <a:lnTo>
                    <a:pt x="1027" y="2079"/>
                  </a:lnTo>
                  <a:lnTo>
                    <a:pt x="1010" y="2055"/>
                  </a:lnTo>
                  <a:lnTo>
                    <a:pt x="997" y="2030"/>
                  </a:lnTo>
                  <a:lnTo>
                    <a:pt x="982" y="2006"/>
                  </a:lnTo>
                  <a:lnTo>
                    <a:pt x="966" y="1982"/>
                  </a:lnTo>
                  <a:lnTo>
                    <a:pt x="955" y="1959"/>
                  </a:lnTo>
                  <a:lnTo>
                    <a:pt x="941" y="1933"/>
                  </a:lnTo>
                  <a:lnTo>
                    <a:pt x="927" y="1908"/>
                  </a:lnTo>
                  <a:lnTo>
                    <a:pt x="912" y="1883"/>
                  </a:lnTo>
                  <a:lnTo>
                    <a:pt x="900" y="1857"/>
                  </a:lnTo>
                  <a:lnTo>
                    <a:pt x="888" y="1830"/>
                  </a:lnTo>
                  <a:lnTo>
                    <a:pt x="875" y="1805"/>
                  </a:lnTo>
                  <a:lnTo>
                    <a:pt x="865" y="1779"/>
                  </a:lnTo>
                  <a:lnTo>
                    <a:pt x="853" y="1754"/>
                  </a:lnTo>
                  <a:lnTo>
                    <a:pt x="843" y="1730"/>
                  </a:lnTo>
                  <a:lnTo>
                    <a:pt x="833" y="1701"/>
                  </a:lnTo>
                  <a:lnTo>
                    <a:pt x="821" y="1676"/>
                  </a:lnTo>
                  <a:lnTo>
                    <a:pt x="810" y="1650"/>
                  </a:lnTo>
                  <a:lnTo>
                    <a:pt x="804" y="1625"/>
                  </a:lnTo>
                  <a:lnTo>
                    <a:pt x="794" y="1598"/>
                  </a:lnTo>
                  <a:lnTo>
                    <a:pt x="787" y="1573"/>
                  </a:lnTo>
                  <a:lnTo>
                    <a:pt x="778" y="1545"/>
                  </a:lnTo>
                  <a:lnTo>
                    <a:pt x="775" y="1522"/>
                  </a:lnTo>
                  <a:lnTo>
                    <a:pt x="766" y="1495"/>
                  </a:lnTo>
                  <a:lnTo>
                    <a:pt x="760" y="1469"/>
                  </a:lnTo>
                  <a:lnTo>
                    <a:pt x="753" y="1442"/>
                  </a:lnTo>
                  <a:lnTo>
                    <a:pt x="748" y="1418"/>
                  </a:lnTo>
                  <a:lnTo>
                    <a:pt x="743" y="1393"/>
                  </a:lnTo>
                  <a:lnTo>
                    <a:pt x="736" y="1369"/>
                  </a:lnTo>
                  <a:lnTo>
                    <a:pt x="729" y="1344"/>
                  </a:lnTo>
                  <a:lnTo>
                    <a:pt x="724" y="1322"/>
                  </a:lnTo>
                  <a:lnTo>
                    <a:pt x="717" y="1298"/>
                  </a:lnTo>
                  <a:lnTo>
                    <a:pt x="714" y="1274"/>
                  </a:lnTo>
                  <a:lnTo>
                    <a:pt x="709" y="1251"/>
                  </a:lnTo>
                  <a:lnTo>
                    <a:pt x="704" y="1230"/>
                  </a:lnTo>
                  <a:lnTo>
                    <a:pt x="699" y="1207"/>
                  </a:lnTo>
                  <a:lnTo>
                    <a:pt x="694" y="1185"/>
                  </a:lnTo>
                  <a:lnTo>
                    <a:pt x="688" y="1164"/>
                  </a:lnTo>
                  <a:lnTo>
                    <a:pt x="685" y="1146"/>
                  </a:lnTo>
                  <a:lnTo>
                    <a:pt x="682" y="1122"/>
                  </a:lnTo>
                  <a:lnTo>
                    <a:pt x="677" y="1102"/>
                  </a:lnTo>
                  <a:lnTo>
                    <a:pt x="672" y="1083"/>
                  </a:lnTo>
                  <a:lnTo>
                    <a:pt x="666" y="1063"/>
                  </a:lnTo>
                  <a:lnTo>
                    <a:pt x="661" y="1044"/>
                  </a:lnTo>
                  <a:lnTo>
                    <a:pt x="658" y="1024"/>
                  </a:lnTo>
                  <a:lnTo>
                    <a:pt x="655" y="1007"/>
                  </a:lnTo>
                  <a:lnTo>
                    <a:pt x="651" y="988"/>
                  </a:lnTo>
                  <a:lnTo>
                    <a:pt x="648" y="969"/>
                  </a:lnTo>
                  <a:lnTo>
                    <a:pt x="644" y="952"/>
                  </a:lnTo>
                  <a:lnTo>
                    <a:pt x="641" y="934"/>
                  </a:lnTo>
                  <a:lnTo>
                    <a:pt x="638" y="920"/>
                  </a:lnTo>
                  <a:lnTo>
                    <a:pt x="634" y="902"/>
                  </a:lnTo>
                  <a:lnTo>
                    <a:pt x="633" y="888"/>
                  </a:lnTo>
                  <a:lnTo>
                    <a:pt x="629" y="873"/>
                  </a:lnTo>
                  <a:lnTo>
                    <a:pt x="627" y="858"/>
                  </a:lnTo>
                  <a:lnTo>
                    <a:pt x="622" y="842"/>
                  </a:lnTo>
                  <a:lnTo>
                    <a:pt x="621" y="827"/>
                  </a:lnTo>
                  <a:lnTo>
                    <a:pt x="617" y="814"/>
                  </a:lnTo>
                  <a:lnTo>
                    <a:pt x="617" y="800"/>
                  </a:lnTo>
                  <a:lnTo>
                    <a:pt x="614" y="786"/>
                  </a:lnTo>
                  <a:lnTo>
                    <a:pt x="612" y="775"/>
                  </a:lnTo>
                  <a:lnTo>
                    <a:pt x="609" y="761"/>
                  </a:lnTo>
                  <a:lnTo>
                    <a:pt x="609" y="751"/>
                  </a:lnTo>
                  <a:lnTo>
                    <a:pt x="605" y="737"/>
                  </a:lnTo>
                  <a:lnTo>
                    <a:pt x="604" y="725"/>
                  </a:lnTo>
                  <a:lnTo>
                    <a:pt x="600" y="717"/>
                  </a:lnTo>
                  <a:lnTo>
                    <a:pt x="600" y="707"/>
                  </a:lnTo>
                  <a:lnTo>
                    <a:pt x="599" y="697"/>
                  </a:lnTo>
                  <a:lnTo>
                    <a:pt x="597" y="688"/>
                  </a:lnTo>
                  <a:lnTo>
                    <a:pt x="595" y="680"/>
                  </a:lnTo>
                  <a:lnTo>
                    <a:pt x="595" y="673"/>
                  </a:lnTo>
                  <a:lnTo>
                    <a:pt x="592" y="658"/>
                  </a:lnTo>
                  <a:lnTo>
                    <a:pt x="590" y="644"/>
                  </a:lnTo>
                  <a:lnTo>
                    <a:pt x="587" y="632"/>
                  </a:lnTo>
                  <a:lnTo>
                    <a:pt x="587" y="625"/>
                  </a:lnTo>
                  <a:lnTo>
                    <a:pt x="585" y="614"/>
                  </a:lnTo>
                  <a:lnTo>
                    <a:pt x="585" y="610"/>
                  </a:lnTo>
                  <a:lnTo>
                    <a:pt x="585" y="610"/>
                  </a:lnTo>
                  <a:lnTo>
                    <a:pt x="585" y="615"/>
                  </a:lnTo>
                  <a:lnTo>
                    <a:pt x="585" y="620"/>
                  </a:lnTo>
                  <a:lnTo>
                    <a:pt x="585" y="631"/>
                  </a:lnTo>
                  <a:lnTo>
                    <a:pt x="585" y="642"/>
                  </a:lnTo>
                  <a:lnTo>
                    <a:pt x="585" y="658"/>
                  </a:lnTo>
                  <a:lnTo>
                    <a:pt x="585" y="663"/>
                  </a:lnTo>
                  <a:lnTo>
                    <a:pt x="585" y="673"/>
                  </a:lnTo>
                  <a:lnTo>
                    <a:pt x="585" y="683"/>
                  </a:lnTo>
                  <a:lnTo>
                    <a:pt x="585" y="692"/>
                  </a:lnTo>
                  <a:lnTo>
                    <a:pt x="585" y="702"/>
                  </a:lnTo>
                  <a:lnTo>
                    <a:pt x="585" y="712"/>
                  </a:lnTo>
                  <a:lnTo>
                    <a:pt x="585" y="722"/>
                  </a:lnTo>
                  <a:lnTo>
                    <a:pt x="585" y="734"/>
                  </a:lnTo>
                  <a:lnTo>
                    <a:pt x="585" y="744"/>
                  </a:lnTo>
                  <a:lnTo>
                    <a:pt x="585" y="756"/>
                  </a:lnTo>
                  <a:lnTo>
                    <a:pt x="585" y="769"/>
                  </a:lnTo>
                  <a:lnTo>
                    <a:pt x="585" y="785"/>
                  </a:lnTo>
                  <a:lnTo>
                    <a:pt x="585" y="795"/>
                  </a:lnTo>
                  <a:lnTo>
                    <a:pt x="585" y="808"/>
                  </a:lnTo>
                  <a:lnTo>
                    <a:pt x="585" y="822"/>
                  </a:lnTo>
                  <a:lnTo>
                    <a:pt x="587" y="837"/>
                  </a:lnTo>
                  <a:lnTo>
                    <a:pt x="587" y="853"/>
                  </a:lnTo>
                  <a:lnTo>
                    <a:pt x="588" y="866"/>
                  </a:lnTo>
                  <a:lnTo>
                    <a:pt x="590" y="881"/>
                  </a:lnTo>
                  <a:lnTo>
                    <a:pt x="592" y="897"/>
                  </a:lnTo>
                  <a:lnTo>
                    <a:pt x="592" y="912"/>
                  </a:lnTo>
                  <a:lnTo>
                    <a:pt x="592" y="925"/>
                  </a:lnTo>
                  <a:lnTo>
                    <a:pt x="592" y="941"/>
                  </a:lnTo>
                  <a:lnTo>
                    <a:pt x="594" y="956"/>
                  </a:lnTo>
                  <a:lnTo>
                    <a:pt x="594" y="971"/>
                  </a:lnTo>
                  <a:lnTo>
                    <a:pt x="595" y="985"/>
                  </a:lnTo>
                  <a:lnTo>
                    <a:pt x="597" y="1002"/>
                  </a:lnTo>
                  <a:lnTo>
                    <a:pt x="599" y="1017"/>
                  </a:lnTo>
                  <a:lnTo>
                    <a:pt x="599" y="1032"/>
                  </a:lnTo>
                  <a:lnTo>
                    <a:pt x="600" y="1049"/>
                  </a:lnTo>
                  <a:lnTo>
                    <a:pt x="602" y="1064"/>
                  </a:lnTo>
                  <a:lnTo>
                    <a:pt x="604" y="1081"/>
                  </a:lnTo>
                  <a:lnTo>
                    <a:pt x="605" y="1095"/>
                  </a:lnTo>
                  <a:lnTo>
                    <a:pt x="607" y="1112"/>
                  </a:lnTo>
                  <a:lnTo>
                    <a:pt x="609" y="1127"/>
                  </a:lnTo>
                  <a:lnTo>
                    <a:pt x="612" y="1144"/>
                  </a:lnTo>
                  <a:lnTo>
                    <a:pt x="612" y="1157"/>
                  </a:lnTo>
                  <a:lnTo>
                    <a:pt x="614" y="1173"/>
                  </a:lnTo>
                  <a:lnTo>
                    <a:pt x="616" y="1186"/>
                  </a:lnTo>
                  <a:lnTo>
                    <a:pt x="617" y="1203"/>
                  </a:lnTo>
                  <a:lnTo>
                    <a:pt x="617" y="1217"/>
                  </a:lnTo>
                  <a:lnTo>
                    <a:pt x="621" y="1232"/>
                  </a:lnTo>
                  <a:lnTo>
                    <a:pt x="622" y="1246"/>
                  </a:lnTo>
                  <a:lnTo>
                    <a:pt x="626" y="1261"/>
                  </a:lnTo>
                  <a:lnTo>
                    <a:pt x="627" y="1274"/>
                  </a:lnTo>
                  <a:lnTo>
                    <a:pt x="631" y="1286"/>
                  </a:lnTo>
                  <a:lnTo>
                    <a:pt x="633" y="1300"/>
                  </a:lnTo>
                  <a:lnTo>
                    <a:pt x="636" y="1313"/>
                  </a:lnTo>
                  <a:lnTo>
                    <a:pt x="639" y="1325"/>
                  </a:lnTo>
                  <a:lnTo>
                    <a:pt x="643" y="1339"/>
                  </a:lnTo>
                  <a:lnTo>
                    <a:pt x="646" y="1351"/>
                  </a:lnTo>
                  <a:lnTo>
                    <a:pt x="649" y="1364"/>
                  </a:lnTo>
                  <a:lnTo>
                    <a:pt x="651" y="1374"/>
                  </a:lnTo>
                  <a:lnTo>
                    <a:pt x="655" y="1384"/>
                  </a:lnTo>
                  <a:lnTo>
                    <a:pt x="656" y="1396"/>
                  </a:lnTo>
                  <a:lnTo>
                    <a:pt x="660" y="1406"/>
                  </a:lnTo>
                  <a:lnTo>
                    <a:pt x="661" y="1417"/>
                  </a:lnTo>
                  <a:lnTo>
                    <a:pt x="665" y="1430"/>
                  </a:lnTo>
                  <a:lnTo>
                    <a:pt x="668" y="1439"/>
                  </a:lnTo>
                  <a:lnTo>
                    <a:pt x="672" y="1452"/>
                  </a:lnTo>
                  <a:lnTo>
                    <a:pt x="673" y="1462"/>
                  </a:lnTo>
                  <a:lnTo>
                    <a:pt x="677" y="1474"/>
                  </a:lnTo>
                  <a:lnTo>
                    <a:pt x="678" y="1484"/>
                  </a:lnTo>
                  <a:lnTo>
                    <a:pt x="682" y="1496"/>
                  </a:lnTo>
                  <a:lnTo>
                    <a:pt x="683" y="1506"/>
                  </a:lnTo>
                  <a:lnTo>
                    <a:pt x="687" y="1518"/>
                  </a:lnTo>
                  <a:lnTo>
                    <a:pt x="688" y="1528"/>
                  </a:lnTo>
                  <a:lnTo>
                    <a:pt x="694" y="1540"/>
                  </a:lnTo>
                  <a:lnTo>
                    <a:pt x="695" y="1550"/>
                  </a:lnTo>
                  <a:lnTo>
                    <a:pt x="699" y="1562"/>
                  </a:lnTo>
                  <a:lnTo>
                    <a:pt x="700" y="1573"/>
                  </a:lnTo>
                  <a:lnTo>
                    <a:pt x="704" y="1584"/>
                  </a:lnTo>
                  <a:lnTo>
                    <a:pt x="705" y="1595"/>
                  </a:lnTo>
                  <a:lnTo>
                    <a:pt x="710" y="1605"/>
                  </a:lnTo>
                  <a:lnTo>
                    <a:pt x="712" y="1617"/>
                  </a:lnTo>
                  <a:lnTo>
                    <a:pt x="716" y="1630"/>
                  </a:lnTo>
                  <a:lnTo>
                    <a:pt x="717" y="1639"/>
                  </a:lnTo>
                  <a:lnTo>
                    <a:pt x="721" y="1650"/>
                  </a:lnTo>
                  <a:lnTo>
                    <a:pt x="724" y="1662"/>
                  </a:lnTo>
                  <a:lnTo>
                    <a:pt x="727" y="1672"/>
                  </a:lnTo>
                  <a:lnTo>
                    <a:pt x="731" y="1684"/>
                  </a:lnTo>
                  <a:lnTo>
                    <a:pt x="734" y="1696"/>
                  </a:lnTo>
                  <a:lnTo>
                    <a:pt x="738" y="1706"/>
                  </a:lnTo>
                  <a:lnTo>
                    <a:pt x="743" y="1720"/>
                  </a:lnTo>
                  <a:lnTo>
                    <a:pt x="743" y="1730"/>
                  </a:lnTo>
                  <a:lnTo>
                    <a:pt x="746" y="1740"/>
                  </a:lnTo>
                  <a:lnTo>
                    <a:pt x="749" y="1752"/>
                  </a:lnTo>
                  <a:lnTo>
                    <a:pt x="755" y="1764"/>
                  </a:lnTo>
                  <a:lnTo>
                    <a:pt x="758" y="1772"/>
                  </a:lnTo>
                  <a:lnTo>
                    <a:pt x="761" y="1786"/>
                  </a:lnTo>
                  <a:lnTo>
                    <a:pt x="766" y="1796"/>
                  </a:lnTo>
                  <a:lnTo>
                    <a:pt x="772" y="1808"/>
                  </a:lnTo>
                  <a:lnTo>
                    <a:pt x="775" y="1818"/>
                  </a:lnTo>
                  <a:lnTo>
                    <a:pt x="777" y="1830"/>
                  </a:lnTo>
                  <a:lnTo>
                    <a:pt x="782" y="1842"/>
                  </a:lnTo>
                  <a:lnTo>
                    <a:pt x="787" y="1855"/>
                  </a:lnTo>
                  <a:lnTo>
                    <a:pt x="792" y="1866"/>
                  </a:lnTo>
                  <a:lnTo>
                    <a:pt x="797" y="1879"/>
                  </a:lnTo>
                  <a:lnTo>
                    <a:pt x="802" y="1891"/>
                  </a:lnTo>
                  <a:lnTo>
                    <a:pt x="807" y="1903"/>
                  </a:lnTo>
                  <a:lnTo>
                    <a:pt x="810" y="1913"/>
                  </a:lnTo>
                  <a:lnTo>
                    <a:pt x="816" y="1927"/>
                  </a:lnTo>
                  <a:lnTo>
                    <a:pt x="821" y="1937"/>
                  </a:lnTo>
                  <a:lnTo>
                    <a:pt x="826" y="1950"/>
                  </a:lnTo>
                  <a:lnTo>
                    <a:pt x="831" y="1960"/>
                  </a:lnTo>
                  <a:lnTo>
                    <a:pt x="838" y="1974"/>
                  </a:lnTo>
                  <a:lnTo>
                    <a:pt x="843" y="1986"/>
                  </a:lnTo>
                  <a:lnTo>
                    <a:pt x="851" y="1999"/>
                  </a:lnTo>
                  <a:lnTo>
                    <a:pt x="856" y="2011"/>
                  </a:lnTo>
                  <a:lnTo>
                    <a:pt x="863" y="2025"/>
                  </a:lnTo>
                  <a:lnTo>
                    <a:pt x="870" y="2035"/>
                  </a:lnTo>
                  <a:lnTo>
                    <a:pt x="877" y="2049"/>
                  </a:lnTo>
                  <a:lnTo>
                    <a:pt x="883" y="2060"/>
                  </a:lnTo>
                  <a:lnTo>
                    <a:pt x="892" y="2074"/>
                  </a:lnTo>
                  <a:lnTo>
                    <a:pt x="899" y="2088"/>
                  </a:lnTo>
                  <a:lnTo>
                    <a:pt x="907" y="2101"/>
                  </a:lnTo>
                  <a:lnTo>
                    <a:pt x="914" y="2113"/>
                  </a:lnTo>
                  <a:lnTo>
                    <a:pt x="922" y="2125"/>
                  </a:lnTo>
                  <a:lnTo>
                    <a:pt x="929" y="2138"/>
                  </a:lnTo>
                  <a:lnTo>
                    <a:pt x="936" y="2152"/>
                  </a:lnTo>
                  <a:lnTo>
                    <a:pt x="943" y="2162"/>
                  </a:lnTo>
                  <a:lnTo>
                    <a:pt x="953" y="2176"/>
                  </a:lnTo>
                  <a:lnTo>
                    <a:pt x="960" y="2189"/>
                  </a:lnTo>
                  <a:lnTo>
                    <a:pt x="968" y="2201"/>
                  </a:lnTo>
                  <a:lnTo>
                    <a:pt x="975" y="2213"/>
                  </a:lnTo>
                  <a:lnTo>
                    <a:pt x="985" y="2225"/>
                  </a:lnTo>
                  <a:lnTo>
                    <a:pt x="992" y="2237"/>
                  </a:lnTo>
                  <a:lnTo>
                    <a:pt x="1000" y="2250"/>
                  </a:lnTo>
                  <a:lnTo>
                    <a:pt x="1009" y="2260"/>
                  </a:lnTo>
                  <a:lnTo>
                    <a:pt x="1017" y="2274"/>
                  </a:lnTo>
                  <a:lnTo>
                    <a:pt x="1026" y="2286"/>
                  </a:lnTo>
                  <a:lnTo>
                    <a:pt x="1034" y="2298"/>
                  </a:lnTo>
                  <a:lnTo>
                    <a:pt x="1041" y="2308"/>
                  </a:lnTo>
                  <a:lnTo>
                    <a:pt x="1049" y="2320"/>
                  </a:lnTo>
                  <a:lnTo>
                    <a:pt x="1058" y="2330"/>
                  </a:lnTo>
                  <a:lnTo>
                    <a:pt x="1065" y="2342"/>
                  </a:lnTo>
                  <a:lnTo>
                    <a:pt x="1071" y="2352"/>
                  </a:lnTo>
                  <a:lnTo>
                    <a:pt x="1082" y="2364"/>
                  </a:lnTo>
                  <a:lnTo>
                    <a:pt x="1088" y="2376"/>
                  </a:lnTo>
                  <a:lnTo>
                    <a:pt x="1097" y="2386"/>
                  </a:lnTo>
                  <a:lnTo>
                    <a:pt x="1104" y="2396"/>
                  </a:lnTo>
                  <a:lnTo>
                    <a:pt x="1112" y="2406"/>
                  </a:lnTo>
                  <a:lnTo>
                    <a:pt x="1119" y="2416"/>
                  </a:lnTo>
                  <a:lnTo>
                    <a:pt x="1126" y="2426"/>
                  </a:lnTo>
                  <a:lnTo>
                    <a:pt x="1132" y="2437"/>
                  </a:lnTo>
                  <a:lnTo>
                    <a:pt x="1141" y="2447"/>
                  </a:lnTo>
                  <a:lnTo>
                    <a:pt x="1149" y="2455"/>
                  </a:lnTo>
                  <a:lnTo>
                    <a:pt x="1158" y="2465"/>
                  </a:lnTo>
                  <a:lnTo>
                    <a:pt x="1161" y="2474"/>
                  </a:lnTo>
                  <a:lnTo>
                    <a:pt x="1170" y="2482"/>
                  </a:lnTo>
                  <a:lnTo>
                    <a:pt x="1175" y="2489"/>
                  </a:lnTo>
                  <a:lnTo>
                    <a:pt x="1183" y="2499"/>
                  </a:lnTo>
                  <a:lnTo>
                    <a:pt x="1188" y="2506"/>
                  </a:lnTo>
                  <a:lnTo>
                    <a:pt x="1193" y="2514"/>
                  </a:lnTo>
                  <a:lnTo>
                    <a:pt x="1200" y="2521"/>
                  </a:lnTo>
                  <a:lnTo>
                    <a:pt x="1207" y="2530"/>
                  </a:lnTo>
                  <a:lnTo>
                    <a:pt x="1219" y="2543"/>
                  </a:lnTo>
                  <a:lnTo>
                    <a:pt x="1229" y="2557"/>
                  </a:lnTo>
                  <a:lnTo>
                    <a:pt x="1239" y="2569"/>
                  </a:lnTo>
                  <a:lnTo>
                    <a:pt x="1249" y="2581"/>
                  </a:lnTo>
                  <a:lnTo>
                    <a:pt x="1255" y="2589"/>
                  </a:lnTo>
                  <a:lnTo>
                    <a:pt x="1263" y="2599"/>
                  </a:lnTo>
                  <a:lnTo>
                    <a:pt x="1268" y="2606"/>
                  </a:lnTo>
                  <a:lnTo>
                    <a:pt x="1275" y="2611"/>
                  </a:lnTo>
                  <a:lnTo>
                    <a:pt x="1283" y="2619"/>
                  </a:lnTo>
                  <a:lnTo>
                    <a:pt x="1287" y="2625"/>
                  </a:lnTo>
                  <a:lnTo>
                    <a:pt x="1283" y="2623"/>
                  </a:lnTo>
                  <a:lnTo>
                    <a:pt x="1275" y="2621"/>
                  </a:lnTo>
                  <a:lnTo>
                    <a:pt x="1260" y="2619"/>
                  </a:lnTo>
                  <a:lnTo>
                    <a:pt x="1246" y="2619"/>
                  </a:lnTo>
                  <a:lnTo>
                    <a:pt x="1234" y="2618"/>
                  </a:lnTo>
                  <a:lnTo>
                    <a:pt x="1222" y="2618"/>
                  </a:lnTo>
                  <a:lnTo>
                    <a:pt x="1210" y="2618"/>
                  </a:lnTo>
                  <a:lnTo>
                    <a:pt x="1199" y="2618"/>
                  </a:lnTo>
                  <a:lnTo>
                    <a:pt x="1185" y="2618"/>
                  </a:lnTo>
                  <a:lnTo>
                    <a:pt x="1171" y="2618"/>
                  </a:lnTo>
                  <a:lnTo>
                    <a:pt x="1158" y="2618"/>
                  </a:lnTo>
                  <a:lnTo>
                    <a:pt x="1144" y="2621"/>
                  </a:lnTo>
                  <a:lnTo>
                    <a:pt x="1126" y="2621"/>
                  </a:lnTo>
                  <a:lnTo>
                    <a:pt x="1110" y="2623"/>
                  </a:lnTo>
                  <a:lnTo>
                    <a:pt x="1095" y="2625"/>
                  </a:lnTo>
                  <a:lnTo>
                    <a:pt x="1078" y="2630"/>
                  </a:lnTo>
                  <a:lnTo>
                    <a:pt x="1068" y="2630"/>
                  </a:lnTo>
                  <a:lnTo>
                    <a:pt x="1061" y="2633"/>
                  </a:lnTo>
                  <a:lnTo>
                    <a:pt x="1051" y="2635"/>
                  </a:lnTo>
                  <a:lnTo>
                    <a:pt x="1043" y="2638"/>
                  </a:lnTo>
                  <a:lnTo>
                    <a:pt x="1026" y="2643"/>
                  </a:lnTo>
                  <a:lnTo>
                    <a:pt x="1009" y="2648"/>
                  </a:lnTo>
                  <a:lnTo>
                    <a:pt x="999" y="2650"/>
                  </a:lnTo>
                  <a:lnTo>
                    <a:pt x="990" y="2653"/>
                  </a:lnTo>
                  <a:lnTo>
                    <a:pt x="980" y="2657"/>
                  </a:lnTo>
                  <a:lnTo>
                    <a:pt x="971" y="2662"/>
                  </a:lnTo>
                  <a:lnTo>
                    <a:pt x="963" y="2665"/>
                  </a:lnTo>
                  <a:lnTo>
                    <a:pt x="955" y="2670"/>
                  </a:lnTo>
                  <a:lnTo>
                    <a:pt x="946" y="2675"/>
                  </a:lnTo>
                  <a:lnTo>
                    <a:pt x="938" y="2679"/>
                  </a:lnTo>
                  <a:lnTo>
                    <a:pt x="929" y="2682"/>
                  </a:lnTo>
                  <a:lnTo>
                    <a:pt x="919" y="2687"/>
                  </a:lnTo>
                  <a:lnTo>
                    <a:pt x="910" y="2692"/>
                  </a:lnTo>
                  <a:lnTo>
                    <a:pt x="904" y="2699"/>
                  </a:lnTo>
                  <a:lnTo>
                    <a:pt x="894" y="2704"/>
                  </a:lnTo>
                  <a:lnTo>
                    <a:pt x="885" y="2711"/>
                  </a:lnTo>
                  <a:lnTo>
                    <a:pt x="877" y="2716"/>
                  </a:lnTo>
                  <a:lnTo>
                    <a:pt x="871" y="2725"/>
                  </a:lnTo>
                  <a:lnTo>
                    <a:pt x="865" y="2725"/>
                  </a:lnTo>
                  <a:lnTo>
                    <a:pt x="851" y="2728"/>
                  </a:lnTo>
                  <a:lnTo>
                    <a:pt x="839" y="2728"/>
                  </a:lnTo>
                  <a:lnTo>
                    <a:pt x="829" y="2731"/>
                  </a:lnTo>
                  <a:lnTo>
                    <a:pt x="814" y="2733"/>
                  </a:lnTo>
                  <a:lnTo>
                    <a:pt x="802" y="2736"/>
                  </a:lnTo>
                  <a:lnTo>
                    <a:pt x="792" y="2736"/>
                  </a:lnTo>
                  <a:lnTo>
                    <a:pt x="782" y="2738"/>
                  </a:lnTo>
                  <a:lnTo>
                    <a:pt x="773" y="2740"/>
                  </a:lnTo>
                  <a:lnTo>
                    <a:pt x="765" y="2741"/>
                  </a:lnTo>
                  <a:lnTo>
                    <a:pt x="755" y="2741"/>
                  </a:lnTo>
                  <a:lnTo>
                    <a:pt x="746" y="2743"/>
                  </a:lnTo>
                  <a:lnTo>
                    <a:pt x="736" y="2743"/>
                  </a:lnTo>
                  <a:lnTo>
                    <a:pt x="726" y="2745"/>
                  </a:lnTo>
                  <a:lnTo>
                    <a:pt x="714" y="2745"/>
                  </a:lnTo>
                  <a:lnTo>
                    <a:pt x="704" y="2747"/>
                  </a:lnTo>
                  <a:lnTo>
                    <a:pt x="690" y="2748"/>
                  </a:lnTo>
                  <a:lnTo>
                    <a:pt x="682" y="2750"/>
                  </a:lnTo>
                  <a:lnTo>
                    <a:pt x="668" y="2750"/>
                  </a:lnTo>
                  <a:lnTo>
                    <a:pt x="656" y="2753"/>
                  </a:lnTo>
                  <a:lnTo>
                    <a:pt x="646" y="2753"/>
                  </a:lnTo>
                  <a:lnTo>
                    <a:pt x="634" y="2757"/>
                  </a:lnTo>
                  <a:lnTo>
                    <a:pt x="619" y="2757"/>
                  </a:lnTo>
                  <a:lnTo>
                    <a:pt x="609" y="2757"/>
                  </a:lnTo>
                  <a:lnTo>
                    <a:pt x="594" y="2757"/>
                  </a:lnTo>
                  <a:lnTo>
                    <a:pt x="583" y="2758"/>
                  </a:lnTo>
                  <a:lnTo>
                    <a:pt x="568" y="2758"/>
                  </a:lnTo>
                  <a:lnTo>
                    <a:pt x="556" y="2758"/>
                  </a:lnTo>
                  <a:lnTo>
                    <a:pt x="543" y="2758"/>
                  </a:lnTo>
                  <a:lnTo>
                    <a:pt x="531" y="2760"/>
                  </a:lnTo>
                  <a:lnTo>
                    <a:pt x="517" y="2760"/>
                  </a:lnTo>
                  <a:lnTo>
                    <a:pt x="504" y="2760"/>
                  </a:lnTo>
                  <a:lnTo>
                    <a:pt x="490" y="2760"/>
                  </a:lnTo>
                  <a:lnTo>
                    <a:pt x="478" y="2760"/>
                  </a:lnTo>
                  <a:lnTo>
                    <a:pt x="463" y="2758"/>
                  </a:lnTo>
                  <a:lnTo>
                    <a:pt x="451" y="2758"/>
                  </a:lnTo>
                  <a:lnTo>
                    <a:pt x="438" y="2758"/>
                  </a:lnTo>
                  <a:lnTo>
                    <a:pt x="426" y="2758"/>
                  </a:lnTo>
                  <a:lnTo>
                    <a:pt x="412" y="2757"/>
                  </a:lnTo>
                  <a:lnTo>
                    <a:pt x="399" y="2755"/>
                  </a:lnTo>
                  <a:lnTo>
                    <a:pt x="387" y="2753"/>
                  </a:lnTo>
                  <a:lnTo>
                    <a:pt x="373" y="2753"/>
                  </a:lnTo>
                  <a:lnTo>
                    <a:pt x="360" y="2750"/>
                  </a:lnTo>
                  <a:lnTo>
                    <a:pt x="348" y="2750"/>
                  </a:lnTo>
                  <a:lnTo>
                    <a:pt x="334" y="2747"/>
                  </a:lnTo>
                  <a:lnTo>
                    <a:pt x="324" y="2747"/>
                  </a:lnTo>
                  <a:lnTo>
                    <a:pt x="311" y="2743"/>
                  </a:lnTo>
                  <a:lnTo>
                    <a:pt x="299" y="2741"/>
                  </a:lnTo>
                  <a:lnTo>
                    <a:pt x="287" y="2738"/>
                  </a:lnTo>
                  <a:lnTo>
                    <a:pt x="277" y="2736"/>
                  </a:lnTo>
                  <a:lnTo>
                    <a:pt x="266" y="2731"/>
                  </a:lnTo>
                  <a:lnTo>
                    <a:pt x="255" y="2728"/>
                  </a:lnTo>
                  <a:lnTo>
                    <a:pt x="244" y="2725"/>
                  </a:lnTo>
                  <a:lnTo>
                    <a:pt x="234" y="2721"/>
                  </a:lnTo>
                  <a:lnTo>
                    <a:pt x="0" y="1772"/>
                  </a:lnTo>
                  <a:lnTo>
                    <a:pt x="0" y="1772"/>
                  </a:lnTo>
                  <a:close/>
                </a:path>
              </a:pathLst>
            </a:custGeom>
            <a:solidFill>
              <a:srgbClr val="A1E6F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854700" y="2060575"/>
              <a:ext cx="657225" cy="976312"/>
            </a:xfrm>
            <a:custGeom>
              <a:avLst/>
              <a:gdLst/>
              <a:ahLst/>
              <a:cxnLst>
                <a:cxn ang="0">
                  <a:pos x="12" y="9"/>
                </a:cxn>
                <a:cxn ang="0">
                  <a:pos x="57" y="2"/>
                </a:cxn>
                <a:cxn ang="0">
                  <a:pos x="96" y="0"/>
                </a:cxn>
                <a:cxn ang="0">
                  <a:pos x="140" y="2"/>
                </a:cxn>
                <a:cxn ang="0">
                  <a:pos x="195" y="7"/>
                </a:cxn>
                <a:cxn ang="0">
                  <a:pos x="252" y="19"/>
                </a:cxn>
                <a:cxn ang="0">
                  <a:pos x="307" y="37"/>
                </a:cxn>
                <a:cxn ang="0">
                  <a:pos x="340" y="51"/>
                </a:cxn>
                <a:cxn ang="0">
                  <a:pos x="379" y="71"/>
                </a:cxn>
                <a:cxn ang="0">
                  <a:pos x="420" y="92"/>
                </a:cxn>
                <a:cxn ang="0">
                  <a:pos x="464" y="120"/>
                </a:cxn>
                <a:cxn ang="0">
                  <a:pos x="510" y="151"/>
                </a:cxn>
                <a:cxn ang="0">
                  <a:pos x="556" y="188"/>
                </a:cxn>
                <a:cxn ang="0">
                  <a:pos x="600" y="229"/>
                </a:cxn>
                <a:cxn ang="0">
                  <a:pos x="645" y="273"/>
                </a:cxn>
                <a:cxn ang="0">
                  <a:pos x="684" y="319"/>
                </a:cxn>
                <a:cxn ang="0">
                  <a:pos x="722" y="369"/>
                </a:cxn>
                <a:cxn ang="0">
                  <a:pos x="754" y="422"/>
                </a:cxn>
                <a:cxn ang="0">
                  <a:pos x="783" y="478"/>
                </a:cxn>
                <a:cxn ang="0">
                  <a:pos x="805" y="537"/>
                </a:cxn>
                <a:cxn ang="0">
                  <a:pos x="818" y="600"/>
                </a:cxn>
                <a:cxn ang="0">
                  <a:pos x="827" y="664"/>
                </a:cxn>
                <a:cxn ang="0">
                  <a:pos x="823" y="730"/>
                </a:cxn>
                <a:cxn ang="0">
                  <a:pos x="815" y="793"/>
                </a:cxn>
                <a:cxn ang="0">
                  <a:pos x="806" y="849"/>
                </a:cxn>
                <a:cxn ang="0">
                  <a:pos x="793" y="900"/>
                </a:cxn>
                <a:cxn ang="0">
                  <a:pos x="779" y="947"/>
                </a:cxn>
                <a:cxn ang="0">
                  <a:pos x="764" y="991"/>
                </a:cxn>
                <a:cxn ang="0">
                  <a:pos x="745" y="1027"/>
                </a:cxn>
                <a:cxn ang="0">
                  <a:pos x="727" y="1061"/>
                </a:cxn>
                <a:cxn ang="0">
                  <a:pos x="701" y="1100"/>
                </a:cxn>
                <a:cxn ang="0">
                  <a:pos x="654" y="1149"/>
                </a:cxn>
                <a:cxn ang="0">
                  <a:pos x="603" y="1186"/>
                </a:cxn>
                <a:cxn ang="0">
                  <a:pos x="551" y="1213"/>
                </a:cxn>
                <a:cxn ang="0">
                  <a:pos x="512" y="1227"/>
                </a:cxn>
                <a:cxn ang="0">
                  <a:pos x="532" y="1200"/>
                </a:cxn>
                <a:cxn ang="0">
                  <a:pos x="561" y="1159"/>
                </a:cxn>
                <a:cxn ang="0">
                  <a:pos x="590" y="1111"/>
                </a:cxn>
                <a:cxn ang="0">
                  <a:pos x="608" y="1079"/>
                </a:cxn>
                <a:cxn ang="0">
                  <a:pos x="622" y="1042"/>
                </a:cxn>
                <a:cxn ang="0">
                  <a:pos x="637" y="1001"/>
                </a:cxn>
                <a:cxn ang="0">
                  <a:pos x="651" y="959"/>
                </a:cxn>
                <a:cxn ang="0">
                  <a:pos x="659" y="913"/>
                </a:cxn>
                <a:cxn ang="0">
                  <a:pos x="666" y="862"/>
                </a:cxn>
                <a:cxn ang="0">
                  <a:pos x="669" y="808"/>
                </a:cxn>
                <a:cxn ang="0">
                  <a:pos x="668" y="754"/>
                </a:cxn>
                <a:cxn ang="0">
                  <a:pos x="661" y="696"/>
                </a:cxn>
                <a:cxn ang="0">
                  <a:pos x="644" y="635"/>
                </a:cxn>
                <a:cxn ang="0">
                  <a:pos x="613" y="573"/>
                </a:cxn>
                <a:cxn ang="0">
                  <a:pos x="574" y="510"/>
                </a:cxn>
                <a:cxn ang="0">
                  <a:pos x="529" y="451"/>
                </a:cxn>
                <a:cxn ang="0">
                  <a:pos x="476" y="391"/>
                </a:cxn>
                <a:cxn ang="0">
                  <a:pos x="418" y="336"/>
                </a:cxn>
                <a:cxn ang="0">
                  <a:pos x="359" y="278"/>
                </a:cxn>
                <a:cxn ang="0">
                  <a:pos x="300" y="227"/>
                </a:cxn>
                <a:cxn ang="0">
                  <a:pos x="239" y="178"/>
                </a:cxn>
                <a:cxn ang="0">
                  <a:pos x="183" y="137"/>
                </a:cxn>
                <a:cxn ang="0">
                  <a:pos x="130" y="100"/>
                </a:cxn>
                <a:cxn ang="0">
                  <a:pos x="85" y="66"/>
                </a:cxn>
                <a:cxn ang="0">
                  <a:pos x="47" y="42"/>
                </a:cxn>
                <a:cxn ang="0">
                  <a:pos x="15" y="20"/>
                </a:cxn>
              </a:cxnLst>
              <a:rect l="0" t="0" r="r" b="b"/>
              <a:pathLst>
                <a:path w="827" h="1230">
                  <a:moveTo>
                    <a:pt x="0" y="14"/>
                  </a:moveTo>
                  <a:lnTo>
                    <a:pt x="0" y="12"/>
                  </a:lnTo>
                  <a:lnTo>
                    <a:pt x="5" y="10"/>
                  </a:lnTo>
                  <a:lnTo>
                    <a:pt x="12" y="9"/>
                  </a:lnTo>
                  <a:lnTo>
                    <a:pt x="22" y="7"/>
                  </a:lnTo>
                  <a:lnTo>
                    <a:pt x="34" y="4"/>
                  </a:lnTo>
                  <a:lnTo>
                    <a:pt x="49" y="4"/>
                  </a:lnTo>
                  <a:lnTo>
                    <a:pt x="57" y="2"/>
                  </a:lnTo>
                  <a:lnTo>
                    <a:pt x="66" y="2"/>
                  </a:lnTo>
                  <a:lnTo>
                    <a:pt x="76" y="2"/>
                  </a:lnTo>
                  <a:lnTo>
                    <a:pt x="86" y="2"/>
                  </a:lnTo>
                  <a:lnTo>
                    <a:pt x="96" y="0"/>
                  </a:lnTo>
                  <a:lnTo>
                    <a:pt x="107" y="0"/>
                  </a:lnTo>
                  <a:lnTo>
                    <a:pt x="117" y="0"/>
                  </a:lnTo>
                  <a:lnTo>
                    <a:pt x="130" y="2"/>
                  </a:lnTo>
                  <a:lnTo>
                    <a:pt x="140" y="2"/>
                  </a:lnTo>
                  <a:lnTo>
                    <a:pt x="154" y="2"/>
                  </a:lnTo>
                  <a:lnTo>
                    <a:pt x="168" y="4"/>
                  </a:lnTo>
                  <a:lnTo>
                    <a:pt x="181" y="7"/>
                  </a:lnTo>
                  <a:lnTo>
                    <a:pt x="195" y="7"/>
                  </a:lnTo>
                  <a:lnTo>
                    <a:pt x="208" y="10"/>
                  </a:lnTo>
                  <a:lnTo>
                    <a:pt x="223" y="12"/>
                  </a:lnTo>
                  <a:lnTo>
                    <a:pt x="237" y="17"/>
                  </a:lnTo>
                  <a:lnTo>
                    <a:pt x="252" y="19"/>
                  </a:lnTo>
                  <a:lnTo>
                    <a:pt x="269" y="24"/>
                  </a:lnTo>
                  <a:lnTo>
                    <a:pt x="284" y="29"/>
                  </a:lnTo>
                  <a:lnTo>
                    <a:pt x="301" y="36"/>
                  </a:lnTo>
                  <a:lnTo>
                    <a:pt x="307" y="37"/>
                  </a:lnTo>
                  <a:lnTo>
                    <a:pt x="315" y="41"/>
                  </a:lnTo>
                  <a:lnTo>
                    <a:pt x="323" y="44"/>
                  </a:lnTo>
                  <a:lnTo>
                    <a:pt x="334" y="49"/>
                  </a:lnTo>
                  <a:lnTo>
                    <a:pt x="340" y="51"/>
                  </a:lnTo>
                  <a:lnTo>
                    <a:pt x="351" y="56"/>
                  </a:lnTo>
                  <a:lnTo>
                    <a:pt x="361" y="61"/>
                  </a:lnTo>
                  <a:lnTo>
                    <a:pt x="369" y="66"/>
                  </a:lnTo>
                  <a:lnTo>
                    <a:pt x="379" y="71"/>
                  </a:lnTo>
                  <a:lnTo>
                    <a:pt x="390" y="76"/>
                  </a:lnTo>
                  <a:lnTo>
                    <a:pt x="398" y="81"/>
                  </a:lnTo>
                  <a:lnTo>
                    <a:pt x="410" y="87"/>
                  </a:lnTo>
                  <a:lnTo>
                    <a:pt x="420" y="92"/>
                  </a:lnTo>
                  <a:lnTo>
                    <a:pt x="430" y="100"/>
                  </a:lnTo>
                  <a:lnTo>
                    <a:pt x="442" y="107"/>
                  </a:lnTo>
                  <a:lnTo>
                    <a:pt x="456" y="114"/>
                  </a:lnTo>
                  <a:lnTo>
                    <a:pt x="464" y="120"/>
                  </a:lnTo>
                  <a:lnTo>
                    <a:pt x="476" y="129"/>
                  </a:lnTo>
                  <a:lnTo>
                    <a:pt x="488" y="136"/>
                  </a:lnTo>
                  <a:lnTo>
                    <a:pt x="498" y="146"/>
                  </a:lnTo>
                  <a:lnTo>
                    <a:pt x="510" y="151"/>
                  </a:lnTo>
                  <a:lnTo>
                    <a:pt x="522" y="161"/>
                  </a:lnTo>
                  <a:lnTo>
                    <a:pt x="532" y="171"/>
                  </a:lnTo>
                  <a:lnTo>
                    <a:pt x="545" y="180"/>
                  </a:lnTo>
                  <a:lnTo>
                    <a:pt x="556" y="188"/>
                  </a:lnTo>
                  <a:lnTo>
                    <a:pt x="568" y="198"/>
                  </a:lnTo>
                  <a:lnTo>
                    <a:pt x="578" y="209"/>
                  </a:lnTo>
                  <a:lnTo>
                    <a:pt x="590" y="219"/>
                  </a:lnTo>
                  <a:lnTo>
                    <a:pt x="600" y="229"/>
                  </a:lnTo>
                  <a:lnTo>
                    <a:pt x="613" y="239"/>
                  </a:lnTo>
                  <a:lnTo>
                    <a:pt x="622" y="249"/>
                  </a:lnTo>
                  <a:lnTo>
                    <a:pt x="635" y="263"/>
                  </a:lnTo>
                  <a:lnTo>
                    <a:pt x="645" y="273"/>
                  </a:lnTo>
                  <a:lnTo>
                    <a:pt x="654" y="283"/>
                  </a:lnTo>
                  <a:lnTo>
                    <a:pt x="664" y="295"/>
                  </a:lnTo>
                  <a:lnTo>
                    <a:pt x="676" y="308"/>
                  </a:lnTo>
                  <a:lnTo>
                    <a:pt x="684" y="319"/>
                  </a:lnTo>
                  <a:lnTo>
                    <a:pt x="695" y="332"/>
                  </a:lnTo>
                  <a:lnTo>
                    <a:pt x="705" y="342"/>
                  </a:lnTo>
                  <a:lnTo>
                    <a:pt x="713" y="358"/>
                  </a:lnTo>
                  <a:lnTo>
                    <a:pt x="722" y="369"/>
                  </a:lnTo>
                  <a:lnTo>
                    <a:pt x="730" y="381"/>
                  </a:lnTo>
                  <a:lnTo>
                    <a:pt x="739" y="395"/>
                  </a:lnTo>
                  <a:lnTo>
                    <a:pt x="747" y="408"/>
                  </a:lnTo>
                  <a:lnTo>
                    <a:pt x="754" y="422"/>
                  </a:lnTo>
                  <a:lnTo>
                    <a:pt x="762" y="437"/>
                  </a:lnTo>
                  <a:lnTo>
                    <a:pt x="771" y="451"/>
                  </a:lnTo>
                  <a:lnTo>
                    <a:pt x="778" y="466"/>
                  </a:lnTo>
                  <a:lnTo>
                    <a:pt x="783" y="478"/>
                  </a:lnTo>
                  <a:lnTo>
                    <a:pt x="790" y="493"/>
                  </a:lnTo>
                  <a:lnTo>
                    <a:pt x="795" y="507"/>
                  </a:lnTo>
                  <a:lnTo>
                    <a:pt x="801" y="522"/>
                  </a:lnTo>
                  <a:lnTo>
                    <a:pt x="805" y="537"/>
                  </a:lnTo>
                  <a:lnTo>
                    <a:pt x="810" y="552"/>
                  </a:lnTo>
                  <a:lnTo>
                    <a:pt x="812" y="569"/>
                  </a:lnTo>
                  <a:lnTo>
                    <a:pt x="817" y="585"/>
                  </a:lnTo>
                  <a:lnTo>
                    <a:pt x="818" y="600"/>
                  </a:lnTo>
                  <a:lnTo>
                    <a:pt x="822" y="615"/>
                  </a:lnTo>
                  <a:lnTo>
                    <a:pt x="823" y="632"/>
                  </a:lnTo>
                  <a:lnTo>
                    <a:pt x="827" y="647"/>
                  </a:lnTo>
                  <a:lnTo>
                    <a:pt x="827" y="664"/>
                  </a:lnTo>
                  <a:lnTo>
                    <a:pt x="827" y="681"/>
                  </a:lnTo>
                  <a:lnTo>
                    <a:pt x="827" y="698"/>
                  </a:lnTo>
                  <a:lnTo>
                    <a:pt x="827" y="715"/>
                  </a:lnTo>
                  <a:lnTo>
                    <a:pt x="823" y="730"/>
                  </a:lnTo>
                  <a:lnTo>
                    <a:pt x="822" y="746"/>
                  </a:lnTo>
                  <a:lnTo>
                    <a:pt x="820" y="762"/>
                  </a:lnTo>
                  <a:lnTo>
                    <a:pt x="818" y="778"/>
                  </a:lnTo>
                  <a:lnTo>
                    <a:pt x="815" y="793"/>
                  </a:lnTo>
                  <a:lnTo>
                    <a:pt x="813" y="807"/>
                  </a:lnTo>
                  <a:lnTo>
                    <a:pt x="810" y="822"/>
                  </a:lnTo>
                  <a:lnTo>
                    <a:pt x="810" y="835"/>
                  </a:lnTo>
                  <a:lnTo>
                    <a:pt x="806" y="849"/>
                  </a:lnTo>
                  <a:lnTo>
                    <a:pt x="803" y="862"/>
                  </a:lnTo>
                  <a:lnTo>
                    <a:pt x="800" y="874"/>
                  </a:lnTo>
                  <a:lnTo>
                    <a:pt x="798" y="890"/>
                  </a:lnTo>
                  <a:lnTo>
                    <a:pt x="793" y="900"/>
                  </a:lnTo>
                  <a:lnTo>
                    <a:pt x="791" y="913"/>
                  </a:lnTo>
                  <a:lnTo>
                    <a:pt x="786" y="925"/>
                  </a:lnTo>
                  <a:lnTo>
                    <a:pt x="784" y="937"/>
                  </a:lnTo>
                  <a:lnTo>
                    <a:pt x="779" y="947"/>
                  </a:lnTo>
                  <a:lnTo>
                    <a:pt x="778" y="959"/>
                  </a:lnTo>
                  <a:lnTo>
                    <a:pt x="773" y="969"/>
                  </a:lnTo>
                  <a:lnTo>
                    <a:pt x="769" y="981"/>
                  </a:lnTo>
                  <a:lnTo>
                    <a:pt x="764" y="991"/>
                  </a:lnTo>
                  <a:lnTo>
                    <a:pt x="759" y="1000"/>
                  </a:lnTo>
                  <a:lnTo>
                    <a:pt x="754" y="1010"/>
                  </a:lnTo>
                  <a:lnTo>
                    <a:pt x="751" y="1020"/>
                  </a:lnTo>
                  <a:lnTo>
                    <a:pt x="745" y="1027"/>
                  </a:lnTo>
                  <a:lnTo>
                    <a:pt x="742" y="1035"/>
                  </a:lnTo>
                  <a:lnTo>
                    <a:pt x="737" y="1044"/>
                  </a:lnTo>
                  <a:lnTo>
                    <a:pt x="732" y="1054"/>
                  </a:lnTo>
                  <a:lnTo>
                    <a:pt x="727" y="1061"/>
                  </a:lnTo>
                  <a:lnTo>
                    <a:pt x="722" y="1069"/>
                  </a:lnTo>
                  <a:lnTo>
                    <a:pt x="717" y="1078"/>
                  </a:lnTo>
                  <a:lnTo>
                    <a:pt x="713" y="1088"/>
                  </a:lnTo>
                  <a:lnTo>
                    <a:pt x="701" y="1100"/>
                  </a:lnTo>
                  <a:lnTo>
                    <a:pt x="690" y="1113"/>
                  </a:lnTo>
                  <a:lnTo>
                    <a:pt x="679" y="1125"/>
                  </a:lnTo>
                  <a:lnTo>
                    <a:pt x="668" y="1139"/>
                  </a:lnTo>
                  <a:lnTo>
                    <a:pt x="654" y="1149"/>
                  </a:lnTo>
                  <a:lnTo>
                    <a:pt x="642" y="1159"/>
                  </a:lnTo>
                  <a:lnTo>
                    <a:pt x="629" y="1169"/>
                  </a:lnTo>
                  <a:lnTo>
                    <a:pt x="618" y="1179"/>
                  </a:lnTo>
                  <a:lnTo>
                    <a:pt x="603" y="1186"/>
                  </a:lnTo>
                  <a:lnTo>
                    <a:pt x="590" y="1193"/>
                  </a:lnTo>
                  <a:lnTo>
                    <a:pt x="578" y="1200"/>
                  </a:lnTo>
                  <a:lnTo>
                    <a:pt x="564" y="1208"/>
                  </a:lnTo>
                  <a:lnTo>
                    <a:pt x="551" y="1213"/>
                  </a:lnTo>
                  <a:lnTo>
                    <a:pt x="537" y="1220"/>
                  </a:lnTo>
                  <a:lnTo>
                    <a:pt x="525" y="1223"/>
                  </a:lnTo>
                  <a:lnTo>
                    <a:pt x="512" y="1230"/>
                  </a:lnTo>
                  <a:lnTo>
                    <a:pt x="512" y="1227"/>
                  </a:lnTo>
                  <a:lnTo>
                    <a:pt x="518" y="1222"/>
                  </a:lnTo>
                  <a:lnTo>
                    <a:pt x="523" y="1215"/>
                  </a:lnTo>
                  <a:lnTo>
                    <a:pt x="527" y="1208"/>
                  </a:lnTo>
                  <a:lnTo>
                    <a:pt x="532" y="1200"/>
                  </a:lnTo>
                  <a:lnTo>
                    <a:pt x="540" y="1193"/>
                  </a:lnTo>
                  <a:lnTo>
                    <a:pt x="545" y="1183"/>
                  </a:lnTo>
                  <a:lnTo>
                    <a:pt x="554" y="1172"/>
                  </a:lnTo>
                  <a:lnTo>
                    <a:pt x="561" y="1159"/>
                  </a:lnTo>
                  <a:lnTo>
                    <a:pt x="569" y="1149"/>
                  </a:lnTo>
                  <a:lnTo>
                    <a:pt x="578" y="1134"/>
                  </a:lnTo>
                  <a:lnTo>
                    <a:pt x="588" y="1120"/>
                  </a:lnTo>
                  <a:lnTo>
                    <a:pt x="590" y="1111"/>
                  </a:lnTo>
                  <a:lnTo>
                    <a:pt x="595" y="1103"/>
                  </a:lnTo>
                  <a:lnTo>
                    <a:pt x="600" y="1095"/>
                  </a:lnTo>
                  <a:lnTo>
                    <a:pt x="605" y="1089"/>
                  </a:lnTo>
                  <a:lnTo>
                    <a:pt x="608" y="1079"/>
                  </a:lnTo>
                  <a:lnTo>
                    <a:pt x="612" y="1069"/>
                  </a:lnTo>
                  <a:lnTo>
                    <a:pt x="615" y="1059"/>
                  </a:lnTo>
                  <a:lnTo>
                    <a:pt x="620" y="1052"/>
                  </a:lnTo>
                  <a:lnTo>
                    <a:pt x="622" y="1042"/>
                  </a:lnTo>
                  <a:lnTo>
                    <a:pt x="625" y="1032"/>
                  </a:lnTo>
                  <a:lnTo>
                    <a:pt x="629" y="1023"/>
                  </a:lnTo>
                  <a:lnTo>
                    <a:pt x="634" y="1013"/>
                  </a:lnTo>
                  <a:lnTo>
                    <a:pt x="637" y="1001"/>
                  </a:lnTo>
                  <a:lnTo>
                    <a:pt x="640" y="991"/>
                  </a:lnTo>
                  <a:lnTo>
                    <a:pt x="644" y="979"/>
                  </a:lnTo>
                  <a:lnTo>
                    <a:pt x="647" y="969"/>
                  </a:lnTo>
                  <a:lnTo>
                    <a:pt x="651" y="959"/>
                  </a:lnTo>
                  <a:lnTo>
                    <a:pt x="652" y="947"/>
                  </a:lnTo>
                  <a:lnTo>
                    <a:pt x="656" y="935"/>
                  </a:lnTo>
                  <a:lnTo>
                    <a:pt x="659" y="927"/>
                  </a:lnTo>
                  <a:lnTo>
                    <a:pt x="659" y="913"/>
                  </a:lnTo>
                  <a:lnTo>
                    <a:pt x="662" y="900"/>
                  </a:lnTo>
                  <a:lnTo>
                    <a:pt x="662" y="888"/>
                  </a:lnTo>
                  <a:lnTo>
                    <a:pt x="666" y="876"/>
                  </a:lnTo>
                  <a:lnTo>
                    <a:pt x="666" y="862"/>
                  </a:lnTo>
                  <a:lnTo>
                    <a:pt x="668" y="849"/>
                  </a:lnTo>
                  <a:lnTo>
                    <a:pt x="668" y="835"/>
                  </a:lnTo>
                  <a:lnTo>
                    <a:pt x="669" y="823"/>
                  </a:lnTo>
                  <a:lnTo>
                    <a:pt x="669" y="808"/>
                  </a:lnTo>
                  <a:lnTo>
                    <a:pt x="669" y="796"/>
                  </a:lnTo>
                  <a:lnTo>
                    <a:pt x="669" y="781"/>
                  </a:lnTo>
                  <a:lnTo>
                    <a:pt x="669" y="768"/>
                  </a:lnTo>
                  <a:lnTo>
                    <a:pt x="668" y="754"/>
                  </a:lnTo>
                  <a:lnTo>
                    <a:pt x="668" y="739"/>
                  </a:lnTo>
                  <a:lnTo>
                    <a:pt x="666" y="725"/>
                  </a:lnTo>
                  <a:lnTo>
                    <a:pt x="666" y="712"/>
                  </a:lnTo>
                  <a:lnTo>
                    <a:pt x="661" y="696"/>
                  </a:lnTo>
                  <a:lnTo>
                    <a:pt x="657" y="679"/>
                  </a:lnTo>
                  <a:lnTo>
                    <a:pt x="652" y="666"/>
                  </a:lnTo>
                  <a:lnTo>
                    <a:pt x="651" y="651"/>
                  </a:lnTo>
                  <a:lnTo>
                    <a:pt x="644" y="635"/>
                  </a:lnTo>
                  <a:lnTo>
                    <a:pt x="637" y="618"/>
                  </a:lnTo>
                  <a:lnTo>
                    <a:pt x="629" y="603"/>
                  </a:lnTo>
                  <a:lnTo>
                    <a:pt x="622" y="590"/>
                  </a:lnTo>
                  <a:lnTo>
                    <a:pt x="613" y="573"/>
                  </a:lnTo>
                  <a:lnTo>
                    <a:pt x="605" y="558"/>
                  </a:lnTo>
                  <a:lnTo>
                    <a:pt x="595" y="541"/>
                  </a:lnTo>
                  <a:lnTo>
                    <a:pt x="586" y="527"/>
                  </a:lnTo>
                  <a:lnTo>
                    <a:pt x="574" y="510"/>
                  </a:lnTo>
                  <a:lnTo>
                    <a:pt x="564" y="497"/>
                  </a:lnTo>
                  <a:lnTo>
                    <a:pt x="554" y="481"/>
                  </a:lnTo>
                  <a:lnTo>
                    <a:pt x="542" y="468"/>
                  </a:lnTo>
                  <a:lnTo>
                    <a:pt x="529" y="451"/>
                  </a:lnTo>
                  <a:lnTo>
                    <a:pt x="517" y="437"/>
                  </a:lnTo>
                  <a:lnTo>
                    <a:pt x="503" y="420"/>
                  </a:lnTo>
                  <a:lnTo>
                    <a:pt x="491" y="405"/>
                  </a:lnTo>
                  <a:lnTo>
                    <a:pt x="476" y="391"/>
                  </a:lnTo>
                  <a:lnTo>
                    <a:pt x="461" y="376"/>
                  </a:lnTo>
                  <a:lnTo>
                    <a:pt x="447" y="363"/>
                  </a:lnTo>
                  <a:lnTo>
                    <a:pt x="434" y="349"/>
                  </a:lnTo>
                  <a:lnTo>
                    <a:pt x="418" y="336"/>
                  </a:lnTo>
                  <a:lnTo>
                    <a:pt x="403" y="320"/>
                  </a:lnTo>
                  <a:lnTo>
                    <a:pt x="390" y="307"/>
                  </a:lnTo>
                  <a:lnTo>
                    <a:pt x="374" y="293"/>
                  </a:lnTo>
                  <a:lnTo>
                    <a:pt x="359" y="278"/>
                  </a:lnTo>
                  <a:lnTo>
                    <a:pt x="344" y="266"/>
                  </a:lnTo>
                  <a:lnTo>
                    <a:pt x="330" y="253"/>
                  </a:lnTo>
                  <a:lnTo>
                    <a:pt x="315" y="242"/>
                  </a:lnTo>
                  <a:lnTo>
                    <a:pt x="300" y="227"/>
                  </a:lnTo>
                  <a:lnTo>
                    <a:pt x="284" y="215"/>
                  </a:lnTo>
                  <a:lnTo>
                    <a:pt x="269" y="203"/>
                  </a:lnTo>
                  <a:lnTo>
                    <a:pt x="254" y="192"/>
                  </a:lnTo>
                  <a:lnTo>
                    <a:pt x="239" y="178"/>
                  </a:lnTo>
                  <a:lnTo>
                    <a:pt x="225" y="168"/>
                  </a:lnTo>
                  <a:lnTo>
                    <a:pt x="210" y="158"/>
                  </a:lnTo>
                  <a:lnTo>
                    <a:pt x="198" y="148"/>
                  </a:lnTo>
                  <a:lnTo>
                    <a:pt x="183" y="137"/>
                  </a:lnTo>
                  <a:lnTo>
                    <a:pt x="169" y="127"/>
                  </a:lnTo>
                  <a:lnTo>
                    <a:pt x="156" y="117"/>
                  </a:lnTo>
                  <a:lnTo>
                    <a:pt x="144" y="110"/>
                  </a:lnTo>
                  <a:lnTo>
                    <a:pt x="130" y="100"/>
                  </a:lnTo>
                  <a:lnTo>
                    <a:pt x="118" y="90"/>
                  </a:lnTo>
                  <a:lnTo>
                    <a:pt x="107" y="81"/>
                  </a:lnTo>
                  <a:lnTo>
                    <a:pt x="96" y="76"/>
                  </a:lnTo>
                  <a:lnTo>
                    <a:pt x="85" y="66"/>
                  </a:lnTo>
                  <a:lnTo>
                    <a:pt x="74" y="59"/>
                  </a:lnTo>
                  <a:lnTo>
                    <a:pt x="64" y="51"/>
                  </a:lnTo>
                  <a:lnTo>
                    <a:pt x="56" y="48"/>
                  </a:lnTo>
                  <a:lnTo>
                    <a:pt x="47" y="42"/>
                  </a:lnTo>
                  <a:lnTo>
                    <a:pt x="39" y="37"/>
                  </a:lnTo>
                  <a:lnTo>
                    <a:pt x="30" y="32"/>
                  </a:lnTo>
                  <a:lnTo>
                    <a:pt x="25" y="29"/>
                  </a:lnTo>
                  <a:lnTo>
                    <a:pt x="15" y="20"/>
                  </a:lnTo>
                  <a:lnTo>
                    <a:pt x="7" y="17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6992938" y="890588"/>
              <a:ext cx="782638" cy="1154112"/>
            </a:xfrm>
            <a:custGeom>
              <a:avLst/>
              <a:gdLst/>
              <a:ahLst/>
              <a:cxnLst>
                <a:cxn ang="0">
                  <a:pos x="850" y="7"/>
                </a:cxn>
                <a:cxn ang="0">
                  <a:pos x="883" y="53"/>
                </a:cxn>
                <a:cxn ang="0">
                  <a:pos x="918" y="107"/>
                </a:cxn>
                <a:cxn ang="0">
                  <a:pos x="949" y="173"/>
                </a:cxn>
                <a:cxn ang="0">
                  <a:pos x="974" y="253"/>
                </a:cxn>
                <a:cxn ang="0">
                  <a:pos x="982" y="305"/>
                </a:cxn>
                <a:cxn ang="0">
                  <a:pos x="986" y="361"/>
                </a:cxn>
                <a:cxn ang="0">
                  <a:pos x="981" y="407"/>
                </a:cxn>
                <a:cxn ang="0">
                  <a:pos x="977" y="454"/>
                </a:cxn>
                <a:cxn ang="0">
                  <a:pos x="971" y="503"/>
                </a:cxn>
                <a:cxn ang="0">
                  <a:pos x="962" y="551"/>
                </a:cxn>
                <a:cxn ang="0">
                  <a:pos x="950" y="598"/>
                </a:cxn>
                <a:cxn ang="0">
                  <a:pos x="937" y="646"/>
                </a:cxn>
                <a:cxn ang="0">
                  <a:pos x="920" y="690"/>
                </a:cxn>
                <a:cxn ang="0">
                  <a:pos x="901" y="735"/>
                </a:cxn>
                <a:cxn ang="0">
                  <a:pos x="876" y="774"/>
                </a:cxn>
                <a:cxn ang="0">
                  <a:pos x="837" y="825"/>
                </a:cxn>
                <a:cxn ang="0">
                  <a:pos x="805" y="857"/>
                </a:cxn>
                <a:cxn ang="0">
                  <a:pos x="766" y="886"/>
                </a:cxn>
                <a:cxn ang="0">
                  <a:pos x="725" y="910"/>
                </a:cxn>
                <a:cxn ang="0">
                  <a:pos x="683" y="937"/>
                </a:cxn>
                <a:cxn ang="0">
                  <a:pos x="635" y="971"/>
                </a:cxn>
                <a:cxn ang="0">
                  <a:pos x="589" y="1008"/>
                </a:cxn>
                <a:cxn ang="0">
                  <a:pos x="549" y="1046"/>
                </a:cxn>
                <a:cxn ang="0">
                  <a:pos x="488" y="1108"/>
                </a:cxn>
                <a:cxn ang="0">
                  <a:pos x="440" y="1164"/>
                </a:cxn>
                <a:cxn ang="0">
                  <a:pos x="411" y="1208"/>
                </a:cxn>
                <a:cxn ang="0">
                  <a:pos x="401" y="1264"/>
                </a:cxn>
                <a:cxn ang="0">
                  <a:pos x="405" y="1318"/>
                </a:cxn>
                <a:cxn ang="0">
                  <a:pos x="410" y="1364"/>
                </a:cxn>
                <a:cxn ang="0">
                  <a:pos x="415" y="1408"/>
                </a:cxn>
                <a:cxn ang="0">
                  <a:pos x="422" y="1450"/>
                </a:cxn>
                <a:cxn ang="0">
                  <a:pos x="386" y="1439"/>
                </a:cxn>
                <a:cxn ang="0">
                  <a:pos x="337" y="1418"/>
                </a:cxn>
                <a:cxn ang="0">
                  <a:pos x="286" y="1393"/>
                </a:cxn>
                <a:cxn ang="0">
                  <a:pos x="237" y="1362"/>
                </a:cxn>
                <a:cxn ang="0">
                  <a:pos x="203" y="1335"/>
                </a:cxn>
                <a:cxn ang="0">
                  <a:pos x="193" y="1273"/>
                </a:cxn>
                <a:cxn ang="0">
                  <a:pos x="188" y="1218"/>
                </a:cxn>
                <a:cxn ang="0">
                  <a:pos x="183" y="1156"/>
                </a:cxn>
                <a:cxn ang="0">
                  <a:pos x="176" y="1091"/>
                </a:cxn>
                <a:cxn ang="0">
                  <a:pos x="171" y="1032"/>
                </a:cxn>
                <a:cxn ang="0">
                  <a:pos x="164" y="985"/>
                </a:cxn>
                <a:cxn ang="0">
                  <a:pos x="154" y="946"/>
                </a:cxn>
                <a:cxn ang="0">
                  <a:pos x="133" y="895"/>
                </a:cxn>
                <a:cxn ang="0">
                  <a:pos x="101" y="830"/>
                </a:cxn>
                <a:cxn ang="0">
                  <a:pos x="69" y="761"/>
                </a:cxn>
                <a:cxn ang="0">
                  <a:pos x="37" y="693"/>
                </a:cxn>
                <a:cxn ang="0">
                  <a:pos x="11" y="636"/>
                </a:cxn>
                <a:cxn ang="0">
                  <a:pos x="0" y="593"/>
                </a:cxn>
                <a:cxn ang="0">
                  <a:pos x="11" y="544"/>
                </a:cxn>
                <a:cxn ang="0">
                  <a:pos x="33" y="503"/>
                </a:cxn>
                <a:cxn ang="0">
                  <a:pos x="62" y="456"/>
                </a:cxn>
                <a:cxn ang="0">
                  <a:pos x="94" y="405"/>
                </a:cxn>
                <a:cxn ang="0">
                  <a:pos x="132" y="353"/>
                </a:cxn>
                <a:cxn ang="0">
                  <a:pos x="169" y="300"/>
                </a:cxn>
                <a:cxn ang="0">
                  <a:pos x="205" y="253"/>
                </a:cxn>
                <a:cxn ang="0">
                  <a:pos x="237" y="207"/>
                </a:cxn>
                <a:cxn ang="0">
                  <a:pos x="267" y="170"/>
                </a:cxn>
                <a:cxn ang="0">
                  <a:pos x="300" y="129"/>
                </a:cxn>
              </a:cxnLst>
              <a:rect l="0" t="0" r="r" b="b"/>
              <a:pathLst>
                <a:path w="986" h="1454">
                  <a:moveTo>
                    <a:pt x="310" y="121"/>
                  </a:moveTo>
                  <a:lnTo>
                    <a:pt x="450" y="14"/>
                  </a:lnTo>
                  <a:lnTo>
                    <a:pt x="845" y="0"/>
                  </a:lnTo>
                  <a:lnTo>
                    <a:pt x="845" y="0"/>
                  </a:lnTo>
                  <a:lnTo>
                    <a:pt x="850" y="7"/>
                  </a:lnTo>
                  <a:lnTo>
                    <a:pt x="857" y="15"/>
                  </a:lnTo>
                  <a:lnTo>
                    <a:pt x="867" y="27"/>
                  </a:lnTo>
                  <a:lnTo>
                    <a:pt x="872" y="34"/>
                  </a:lnTo>
                  <a:lnTo>
                    <a:pt x="876" y="43"/>
                  </a:lnTo>
                  <a:lnTo>
                    <a:pt x="883" y="53"/>
                  </a:lnTo>
                  <a:lnTo>
                    <a:pt x="889" y="61"/>
                  </a:lnTo>
                  <a:lnTo>
                    <a:pt x="896" y="71"/>
                  </a:lnTo>
                  <a:lnTo>
                    <a:pt x="903" y="82"/>
                  </a:lnTo>
                  <a:lnTo>
                    <a:pt x="910" y="92"/>
                  </a:lnTo>
                  <a:lnTo>
                    <a:pt x="918" y="107"/>
                  </a:lnTo>
                  <a:lnTo>
                    <a:pt x="923" y="119"/>
                  </a:lnTo>
                  <a:lnTo>
                    <a:pt x="932" y="131"/>
                  </a:lnTo>
                  <a:lnTo>
                    <a:pt x="935" y="144"/>
                  </a:lnTo>
                  <a:lnTo>
                    <a:pt x="944" y="158"/>
                  </a:lnTo>
                  <a:lnTo>
                    <a:pt x="949" y="173"/>
                  </a:lnTo>
                  <a:lnTo>
                    <a:pt x="955" y="188"/>
                  </a:lnTo>
                  <a:lnTo>
                    <a:pt x="960" y="204"/>
                  </a:lnTo>
                  <a:lnTo>
                    <a:pt x="966" y="220"/>
                  </a:lnTo>
                  <a:lnTo>
                    <a:pt x="969" y="236"/>
                  </a:lnTo>
                  <a:lnTo>
                    <a:pt x="974" y="253"/>
                  </a:lnTo>
                  <a:lnTo>
                    <a:pt x="974" y="261"/>
                  </a:lnTo>
                  <a:lnTo>
                    <a:pt x="977" y="270"/>
                  </a:lnTo>
                  <a:lnTo>
                    <a:pt x="977" y="280"/>
                  </a:lnTo>
                  <a:lnTo>
                    <a:pt x="981" y="288"/>
                  </a:lnTo>
                  <a:lnTo>
                    <a:pt x="982" y="305"/>
                  </a:lnTo>
                  <a:lnTo>
                    <a:pt x="984" y="322"/>
                  </a:lnTo>
                  <a:lnTo>
                    <a:pt x="984" y="332"/>
                  </a:lnTo>
                  <a:lnTo>
                    <a:pt x="984" y="342"/>
                  </a:lnTo>
                  <a:lnTo>
                    <a:pt x="984" y="351"/>
                  </a:lnTo>
                  <a:lnTo>
                    <a:pt x="986" y="361"/>
                  </a:lnTo>
                  <a:lnTo>
                    <a:pt x="984" y="370"/>
                  </a:lnTo>
                  <a:lnTo>
                    <a:pt x="984" y="380"/>
                  </a:lnTo>
                  <a:lnTo>
                    <a:pt x="982" y="387"/>
                  </a:lnTo>
                  <a:lnTo>
                    <a:pt x="982" y="397"/>
                  </a:lnTo>
                  <a:lnTo>
                    <a:pt x="981" y="407"/>
                  </a:lnTo>
                  <a:lnTo>
                    <a:pt x="981" y="415"/>
                  </a:lnTo>
                  <a:lnTo>
                    <a:pt x="981" y="425"/>
                  </a:lnTo>
                  <a:lnTo>
                    <a:pt x="981" y="436"/>
                  </a:lnTo>
                  <a:lnTo>
                    <a:pt x="979" y="446"/>
                  </a:lnTo>
                  <a:lnTo>
                    <a:pt x="977" y="454"/>
                  </a:lnTo>
                  <a:lnTo>
                    <a:pt x="976" y="464"/>
                  </a:lnTo>
                  <a:lnTo>
                    <a:pt x="976" y="475"/>
                  </a:lnTo>
                  <a:lnTo>
                    <a:pt x="974" y="483"/>
                  </a:lnTo>
                  <a:lnTo>
                    <a:pt x="972" y="493"/>
                  </a:lnTo>
                  <a:lnTo>
                    <a:pt x="971" y="503"/>
                  </a:lnTo>
                  <a:lnTo>
                    <a:pt x="971" y="512"/>
                  </a:lnTo>
                  <a:lnTo>
                    <a:pt x="967" y="522"/>
                  </a:lnTo>
                  <a:lnTo>
                    <a:pt x="966" y="532"/>
                  </a:lnTo>
                  <a:lnTo>
                    <a:pt x="964" y="542"/>
                  </a:lnTo>
                  <a:lnTo>
                    <a:pt x="962" y="551"/>
                  </a:lnTo>
                  <a:lnTo>
                    <a:pt x="959" y="561"/>
                  </a:lnTo>
                  <a:lnTo>
                    <a:pt x="957" y="571"/>
                  </a:lnTo>
                  <a:lnTo>
                    <a:pt x="955" y="580"/>
                  </a:lnTo>
                  <a:lnTo>
                    <a:pt x="954" y="590"/>
                  </a:lnTo>
                  <a:lnTo>
                    <a:pt x="950" y="598"/>
                  </a:lnTo>
                  <a:lnTo>
                    <a:pt x="949" y="608"/>
                  </a:lnTo>
                  <a:lnTo>
                    <a:pt x="945" y="617"/>
                  </a:lnTo>
                  <a:lnTo>
                    <a:pt x="944" y="627"/>
                  </a:lnTo>
                  <a:lnTo>
                    <a:pt x="940" y="637"/>
                  </a:lnTo>
                  <a:lnTo>
                    <a:pt x="937" y="646"/>
                  </a:lnTo>
                  <a:lnTo>
                    <a:pt x="933" y="656"/>
                  </a:lnTo>
                  <a:lnTo>
                    <a:pt x="933" y="666"/>
                  </a:lnTo>
                  <a:lnTo>
                    <a:pt x="928" y="675"/>
                  </a:lnTo>
                  <a:lnTo>
                    <a:pt x="925" y="681"/>
                  </a:lnTo>
                  <a:lnTo>
                    <a:pt x="920" y="690"/>
                  </a:lnTo>
                  <a:lnTo>
                    <a:pt x="916" y="700"/>
                  </a:lnTo>
                  <a:lnTo>
                    <a:pt x="911" y="707"/>
                  </a:lnTo>
                  <a:lnTo>
                    <a:pt x="908" y="717"/>
                  </a:lnTo>
                  <a:lnTo>
                    <a:pt x="905" y="725"/>
                  </a:lnTo>
                  <a:lnTo>
                    <a:pt x="901" y="735"/>
                  </a:lnTo>
                  <a:lnTo>
                    <a:pt x="896" y="742"/>
                  </a:lnTo>
                  <a:lnTo>
                    <a:pt x="891" y="751"/>
                  </a:lnTo>
                  <a:lnTo>
                    <a:pt x="886" y="758"/>
                  </a:lnTo>
                  <a:lnTo>
                    <a:pt x="881" y="768"/>
                  </a:lnTo>
                  <a:lnTo>
                    <a:pt x="876" y="774"/>
                  </a:lnTo>
                  <a:lnTo>
                    <a:pt x="872" y="781"/>
                  </a:lnTo>
                  <a:lnTo>
                    <a:pt x="867" y="790"/>
                  </a:lnTo>
                  <a:lnTo>
                    <a:pt x="862" y="798"/>
                  </a:lnTo>
                  <a:lnTo>
                    <a:pt x="849" y="810"/>
                  </a:lnTo>
                  <a:lnTo>
                    <a:pt x="837" y="825"/>
                  </a:lnTo>
                  <a:lnTo>
                    <a:pt x="830" y="832"/>
                  </a:lnTo>
                  <a:lnTo>
                    <a:pt x="825" y="839"/>
                  </a:lnTo>
                  <a:lnTo>
                    <a:pt x="816" y="844"/>
                  </a:lnTo>
                  <a:lnTo>
                    <a:pt x="811" y="852"/>
                  </a:lnTo>
                  <a:lnTo>
                    <a:pt x="805" y="857"/>
                  </a:lnTo>
                  <a:lnTo>
                    <a:pt x="796" y="864"/>
                  </a:lnTo>
                  <a:lnTo>
                    <a:pt x="788" y="869"/>
                  </a:lnTo>
                  <a:lnTo>
                    <a:pt x="781" y="874"/>
                  </a:lnTo>
                  <a:lnTo>
                    <a:pt x="774" y="879"/>
                  </a:lnTo>
                  <a:lnTo>
                    <a:pt x="766" y="886"/>
                  </a:lnTo>
                  <a:lnTo>
                    <a:pt x="757" y="891"/>
                  </a:lnTo>
                  <a:lnTo>
                    <a:pt x="750" y="898"/>
                  </a:lnTo>
                  <a:lnTo>
                    <a:pt x="742" y="902"/>
                  </a:lnTo>
                  <a:lnTo>
                    <a:pt x="733" y="905"/>
                  </a:lnTo>
                  <a:lnTo>
                    <a:pt x="725" y="910"/>
                  </a:lnTo>
                  <a:lnTo>
                    <a:pt x="716" y="915"/>
                  </a:lnTo>
                  <a:lnTo>
                    <a:pt x="708" y="920"/>
                  </a:lnTo>
                  <a:lnTo>
                    <a:pt x="699" y="927"/>
                  </a:lnTo>
                  <a:lnTo>
                    <a:pt x="691" y="932"/>
                  </a:lnTo>
                  <a:lnTo>
                    <a:pt x="683" y="937"/>
                  </a:lnTo>
                  <a:lnTo>
                    <a:pt x="674" y="942"/>
                  </a:lnTo>
                  <a:lnTo>
                    <a:pt x="666" y="947"/>
                  </a:lnTo>
                  <a:lnTo>
                    <a:pt x="657" y="954"/>
                  </a:lnTo>
                  <a:lnTo>
                    <a:pt x="649" y="961"/>
                  </a:lnTo>
                  <a:lnTo>
                    <a:pt x="635" y="971"/>
                  </a:lnTo>
                  <a:lnTo>
                    <a:pt x="620" y="985"/>
                  </a:lnTo>
                  <a:lnTo>
                    <a:pt x="611" y="990"/>
                  </a:lnTo>
                  <a:lnTo>
                    <a:pt x="605" y="996"/>
                  </a:lnTo>
                  <a:lnTo>
                    <a:pt x="596" y="1001"/>
                  </a:lnTo>
                  <a:lnTo>
                    <a:pt x="589" y="1008"/>
                  </a:lnTo>
                  <a:lnTo>
                    <a:pt x="583" y="1013"/>
                  </a:lnTo>
                  <a:lnTo>
                    <a:pt x="576" y="1022"/>
                  </a:lnTo>
                  <a:lnTo>
                    <a:pt x="567" y="1027"/>
                  </a:lnTo>
                  <a:lnTo>
                    <a:pt x="562" y="1034"/>
                  </a:lnTo>
                  <a:lnTo>
                    <a:pt x="549" y="1046"/>
                  </a:lnTo>
                  <a:lnTo>
                    <a:pt x="535" y="1061"/>
                  </a:lnTo>
                  <a:lnTo>
                    <a:pt x="522" y="1071"/>
                  </a:lnTo>
                  <a:lnTo>
                    <a:pt x="511" y="1086"/>
                  </a:lnTo>
                  <a:lnTo>
                    <a:pt x="498" y="1098"/>
                  </a:lnTo>
                  <a:lnTo>
                    <a:pt x="488" y="1108"/>
                  </a:lnTo>
                  <a:lnTo>
                    <a:pt x="477" y="1120"/>
                  </a:lnTo>
                  <a:lnTo>
                    <a:pt x="467" y="1132"/>
                  </a:lnTo>
                  <a:lnTo>
                    <a:pt x="457" y="1144"/>
                  </a:lnTo>
                  <a:lnTo>
                    <a:pt x="449" y="1156"/>
                  </a:lnTo>
                  <a:lnTo>
                    <a:pt x="440" y="1164"/>
                  </a:lnTo>
                  <a:lnTo>
                    <a:pt x="433" y="1176"/>
                  </a:lnTo>
                  <a:lnTo>
                    <a:pt x="425" y="1184"/>
                  </a:lnTo>
                  <a:lnTo>
                    <a:pt x="422" y="1195"/>
                  </a:lnTo>
                  <a:lnTo>
                    <a:pt x="416" y="1200"/>
                  </a:lnTo>
                  <a:lnTo>
                    <a:pt x="411" y="1208"/>
                  </a:lnTo>
                  <a:lnTo>
                    <a:pt x="405" y="1222"/>
                  </a:lnTo>
                  <a:lnTo>
                    <a:pt x="403" y="1232"/>
                  </a:lnTo>
                  <a:lnTo>
                    <a:pt x="401" y="1240"/>
                  </a:lnTo>
                  <a:lnTo>
                    <a:pt x="401" y="1252"/>
                  </a:lnTo>
                  <a:lnTo>
                    <a:pt x="401" y="1264"/>
                  </a:lnTo>
                  <a:lnTo>
                    <a:pt x="403" y="1283"/>
                  </a:lnTo>
                  <a:lnTo>
                    <a:pt x="403" y="1291"/>
                  </a:lnTo>
                  <a:lnTo>
                    <a:pt x="403" y="1298"/>
                  </a:lnTo>
                  <a:lnTo>
                    <a:pt x="403" y="1308"/>
                  </a:lnTo>
                  <a:lnTo>
                    <a:pt x="405" y="1318"/>
                  </a:lnTo>
                  <a:lnTo>
                    <a:pt x="405" y="1328"/>
                  </a:lnTo>
                  <a:lnTo>
                    <a:pt x="406" y="1337"/>
                  </a:lnTo>
                  <a:lnTo>
                    <a:pt x="408" y="1347"/>
                  </a:lnTo>
                  <a:lnTo>
                    <a:pt x="410" y="1357"/>
                  </a:lnTo>
                  <a:lnTo>
                    <a:pt x="410" y="1364"/>
                  </a:lnTo>
                  <a:lnTo>
                    <a:pt x="411" y="1374"/>
                  </a:lnTo>
                  <a:lnTo>
                    <a:pt x="411" y="1383"/>
                  </a:lnTo>
                  <a:lnTo>
                    <a:pt x="413" y="1393"/>
                  </a:lnTo>
                  <a:lnTo>
                    <a:pt x="413" y="1400"/>
                  </a:lnTo>
                  <a:lnTo>
                    <a:pt x="415" y="1408"/>
                  </a:lnTo>
                  <a:lnTo>
                    <a:pt x="416" y="1417"/>
                  </a:lnTo>
                  <a:lnTo>
                    <a:pt x="418" y="1425"/>
                  </a:lnTo>
                  <a:lnTo>
                    <a:pt x="420" y="1435"/>
                  </a:lnTo>
                  <a:lnTo>
                    <a:pt x="422" y="1445"/>
                  </a:lnTo>
                  <a:lnTo>
                    <a:pt x="422" y="1450"/>
                  </a:lnTo>
                  <a:lnTo>
                    <a:pt x="423" y="1454"/>
                  </a:lnTo>
                  <a:lnTo>
                    <a:pt x="420" y="1452"/>
                  </a:lnTo>
                  <a:lnTo>
                    <a:pt x="411" y="1449"/>
                  </a:lnTo>
                  <a:lnTo>
                    <a:pt x="399" y="1444"/>
                  </a:lnTo>
                  <a:lnTo>
                    <a:pt x="386" y="1439"/>
                  </a:lnTo>
                  <a:lnTo>
                    <a:pt x="376" y="1433"/>
                  </a:lnTo>
                  <a:lnTo>
                    <a:pt x="366" y="1430"/>
                  </a:lnTo>
                  <a:lnTo>
                    <a:pt x="357" y="1425"/>
                  </a:lnTo>
                  <a:lnTo>
                    <a:pt x="349" y="1423"/>
                  </a:lnTo>
                  <a:lnTo>
                    <a:pt x="337" y="1418"/>
                  </a:lnTo>
                  <a:lnTo>
                    <a:pt x="328" y="1413"/>
                  </a:lnTo>
                  <a:lnTo>
                    <a:pt x="318" y="1408"/>
                  </a:lnTo>
                  <a:lnTo>
                    <a:pt x="308" y="1405"/>
                  </a:lnTo>
                  <a:lnTo>
                    <a:pt x="296" y="1398"/>
                  </a:lnTo>
                  <a:lnTo>
                    <a:pt x="286" y="1393"/>
                  </a:lnTo>
                  <a:lnTo>
                    <a:pt x="276" y="1386"/>
                  </a:lnTo>
                  <a:lnTo>
                    <a:pt x="267" y="1381"/>
                  </a:lnTo>
                  <a:lnTo>
                    <a:pt x="255" y="1374"/>
                  </a:lnTo>
                  <a:lnTo>
                    <a:pt x="245" y="1369"/>
                  </a:lnTo>
                  <a:lnTo>
                    <a:pt x="237" y="1362"/>
                  </a:lnTo>
                  <a:lnTo>
                    <a:pt x="230" y="1359"/>
                  </a:lnTo>
                  <a:lnTo>
                    <a:pt x="220" y="1352"/>
                  </a:lnTo>
                  <a:lnTo>
                    <a:pt x="213" y="1345"/>
                  </a:lnTo>
                  <a:lnTo>
                    <a:pt x="208" y="1340"/>
                  </a:lnTo>
                  <a:lnTo>
                    <a:pt x="203" y="1335"/>
                  </a:lnTo>
                  <a:lnTo>
                    <a:pt x="198" y="1323"/>
                  </a:lnTo>
                  <a:lnTo>
                    <a:pt x="196" y="1313"/>
                  </a:lnTo>
                  <a:lnTo>
                    <a:pt x="194" y="1298"/>
                  </a:lnTo>
                  <a:lnTo>
                    <a:pt x="194" y="1283"/>
                  </a:lnTo>
                  <a:lnTo>
                    <a:pt x="193" y="1273"/>
                  </a:lnTo>
                  <a:lnTo>
                    <a:pt x="193" y="1264"/>
                  </a:lnTo>
                  <a:lnTo>
                    <a:pt x="191" y="1252"/>
                  </a:lnTo>
                  <a:lnTo>
                    <a:pt x="191" y="1242"/>
                  </a:lnTo>
                  <a:lnTo>
                    <a:pt x="189" y="1228"/>
                  </a:lnTo>
                  <a:lnTo>
                    <a:pt x="188" y="1218"/>
                  </a:lnTo>
                  <a:lnTo>
                    <a:pt x="186" y="1205"/>
                  </a:lnTo>
                  <a:lnTo>
                    <a:pt x="186" y="1195"/>
                  </a:lnTo>
                  <a:lnTo>
                    <a:pt x="184" y="1181"/>
                  </a:lnTo>
                  <a:lnTo>
                    <a:pt x="184" y="1167"/>
                  </a:lnTo>
                  <a:lnTo>
                    <a:pt x="183" y="1156"/>
                  </a:lnTo>
                  <a:lnTo>
                    <a:pt x="183" y="1144"/>
                  </a:lnTo>
                  <a:lnTo>
                    <a:pt x="179" y="1130"/>
                  </a:lnTo>
                  <a:lnTo>
                    <a:pt x="179" y="1117"/>
                  </a:lnTo>
                  <a:lnTo>
                    <a:pt x="176" y="1103"/>
                  </a:lnTo>
                  <a:lnTo>
                    <a:pt x="176" y="1091"/>
                  </a:lnTo>
                  <a:lnTo>
                    <a:pt x="174" y="1076"/>
                  </a:lnTo>
                  <a:lnTo>
                    <a:pt x="172" y="1066"/>
                  </a:lnTo>
                  <a:lnTo>
                    <a:pt x="171" y="1052"/>
                  </a:lnTo>
                  <a:lnTo>
                    <a:pt x="171" y="1042"/>
                  </a:lnTo>
                  <a:lnTo>
                    <a:pt x="171" y="1032"/>
                  </a:lnTo>
                  <a:lnTo>
                    <a:pt x="169" y="1020"/>
                  </a:lnTo>
                  <a:lnTo>
                    <a:pt x="167" y="1010"/>
                  </a:lnTo>
                  <a:lnTo>
                    <a:pt x="167" y="1001"/>
                  </a:lnTo>
                  <a:lnTo>
                    <a:pt x="166" y="993"/>
                  </a:lnTo>
                  <a:lnTo>
                    <a:pt x="164" y="985"/>
                  </a:lnTo>
                  <a:lnTo>
                    <a:pt x="162" y="976"/>
                  </a:lnTo>
                  <a:lnTo>
                    <a:pt x="162" y="971"/>
                  </a:lnTo>
                  <a:lnTo>
                    <a:pt x="159" y="964"/>
                  </a:lnTo>
                  <a:lnTo>
                    <a:pt x="157" y="956"/>
                  </a:lnTo>
                  <a:lnTo>
                    <a:pt x="154" y="946"/>
                  </a:lnTo>
                  <a:lnTo>
                    <a:pt x="150" y="937"/>
                  </a:lnTo>
                  <a:lnTo>
                    <a:pt x="145" y="927"/>
                  </a:lnTo>
                  <a:lnTo>
                    <a:pt x="140" y="917"/>
                  </a:lnTo>
                  <a:lnTo>
                    <a:pt x="137" y="905"/>
                  </a:lnTo>
                  <a:lnTo>
                    <a:pt x="133" y="895"/>
                  </a:lnTo>
                  <a:lnTo>
                    <a:pt x="127" y="881"/>
                  </a:lnTo>
                  <a:lnTo>
                    <a:pt x="120" y="869"/>
                  </a:lnTo>
                  <a:lnTo>
                    <a:pt x="113" y="856"/>
                  </a:lnTo>
                  <a:lnTo>
                    <a:pt x="108" y="844"/>
                  </a:lnTo>
                  <a:lnTo>
                    <a:pt x="101" y="830"/>
                  </a:lnTo>
                  <a:lnTo>
                    <a:pt x="96" y="817"/>
                  </a:lnTo>
                  <a:lnTo>
                    <a:pt x="88" y="803"/>
                  </a:lnTo>
                  <a:lnTo>
                    <a:pt x="83" y="790"/>
                  </a:lnTo>
                  <a:lnTo>
                    <a:pt x="76" y="774"/>
                  </a:lnTo>
                  <a:lnTo>
                    <a:pt x="69" y="761"/>
                  </a:lnTo>
                  <a:lnTo>
                    <a:pt x="61" y="746"/>
                  </a:lnTo>
                  <a:lnTo>
                    <a:pt x="55" y="734"/>
                  </a:lnTo>
                  <a:lnTo>
                    <a:pt x="47" y="719"/>
                  </a:lnTo>
                  <a:lnTo>
                    <a:pt x="42" y="707"/>
                  </a:lnTo>
                  <a:lnTo>
                    <a:pt x="37" y="693"/>
                  </a:lnTo>
                  <a:lnTo>
                    <a:pt x="32" y="681"/>
                  </a:lnTo>
                  <a:lnTo>
                    <a:pt x="25" y="668"/>
                  </a:lnTo>
                  <a:lnTo>
                    <a:pt x="20" y="656"/>
                  </a:lnTo>
                  <a:lnTo>
                    <a:pt x="15" y="644"/>
                  </a:lnTo>
                  <a:lnTo>
                    <a:pt x="11" y="636"/>
                  </a:lnTo>
                  <a:lnTo>
                    <a:pt x="8" y="625"/>
                  </a:lnTo>
                  <a:lnTo>
                    <a:pt x="5" y="615"/>
                  </a:lnTo>
                  <a:lnTo>
                    <a:pt x="1" y="608"/>
                  </a:lnTo>
                  <a:lnTo>
                    <a:pt x="1" y="603"/>
                  </a:lnTo>
                  <a:lnTo>
                    <a:pt x="0" y="593"/>
                  </a:lnTo>
                  <a:lnTo>
                    <a:pt x="0" y="583"/>
                  </a:lnTo>
                  <a:lnTo>
                    <a:pt x="3" y="573"/>
                  </a:lnTo>
                  <a:lnTo>
                    <a:pt x="8" y="559"/>
                  </a:lnTo>
                  <a:lnTo>
                    <a:pt x="10" y="551"/>
                  </a:lnTo>
                  <a:lnTo>
                    <a:pt x="11" y="544"/>
                  </a:lnTo>
                  <a:lnTo>
                    <a:pt x="15" y="536"/>
                  </a:lnTo>
                  <a:lnTo>
                    <a:pt x="20" y="529"/>
                  </a:lnTo>
                  <a:lnTo>
                    <a:pt x="23" y="519"/>
                  </a:lnTo>
                  <a:lnTo>
                    <a:pt x="28" y="512"/>
                  </a:lnTo>
                  <a:lnTo>
                    <a:pt x="33" y="503"/>
                  </a:lnTo>
                  <a:lnTo>
                    <a:pt x="40" y="495"/>
                  </a:lnTo>
                  <a:lnTo>
                    <a:pt x="44" y="485"/>
                  </a:lnTo>
                  <a:lnTo>
                    <a:pt x="49" y="476"/>
                  </a:lnTo>
                  <a:lnTo>
                    <a:pt x="55" y="466"/>
                  </a:lnTo>
                  <a:lnTo>
                    <a:pt x="62" y="456"/>
                  </a:lnTo>
                  <a:lnTo>
                    <a:pt x="67" y="446"/>
                  </a:lnTo>
                  <a:lnTo>
                    <a:pt x="74" y="436"/>
                  </a:lnTo>
                  <a:lnTo>
                    <a:pt x="79" y="425"/>
                  </a:lnTo>
                  <a:lnTo>
                    <a:pt x="88" y="415"/>
                  </a:lnTo>
                  <a:lnTo>
                    <a:pt x="94" y="405"/>
                  </a:lnTo>
                  <a:lnTo>
                    <a:pt x="103" y="395"/>
                  </a:lnTo>
                  <a:lnTo>
                    <a:pt x="108" y="383"/>
                  </a:lnTo>
                  <a:lnTo>
                    <a:pt x="116" y="375"/>
                  </a:lnTo>
                  <a:lnTo>
                    <a:pt x="123" y="363"/>
                  </a:lnTo>
                  <a:lnTo>
                    <a:pt x="132" y="353"/>
                  </a:lnTo>
                  <a:lnTo>
                    <a:pt x="139" y="344"/>
                  </a:lnTo>
                  <a:lnTo>
                    <a:pt x="147" y="334"/>
                  </a:lnTo>
                  <a:lnTo>
                    <a:pt x="154" y="322"/>
                  </a:lnTo>
                  <a:lnTo>
                    <a:pt x="162" y="312"/>
                  </a:lnTo>
                  <a:lnTo>
                    <a:pt x="169" y="300"/>
                  </a:lnTo>
                  <a:lnTo>
                    <a:pt x="176" y="290"/>
                  </a:lnTo>
                  <a:lnTo>
                    <a:pt x="183" y="281"/>
                  </a:lnTo>
                  <a:lnTo>
                    <a:pt x="191" y="271"/>
                  </a:lnTo>
                  <a:lnTo>
                    <a:pt x="198" y="261"/>
                  </a:lnTo>
                  <a:lnTo>
                    <a:pt x="205" y="253"/>
                  </a:lnTo>
                  <a:lnTo>
                    <a:pt x="211" y="243"/>
                  </a:lnTo>
                  <a:lnTo>
                    <a:pt x="218" y="232"/>
                  </a:lnTo>
                  <a:lnTo>
                    <a:pt x="225" y="224"/>
                  </a:lnTo>
                  <a:lnTo>
                    <a:pt x="233" y="217"/>
                  </a:lnTo>
                  <a:lnTo>
                    <a:pt x="237" y="207"/>
                  </a:lnTo>
                  <a:lnTo>
                    <a:pt x="245" y="200"/>
                  </a:lnTo>
                  <a:lnTo>
                    <a:pt x="250" y="192"/>
                  </a:lnTo>
                  <a:lnTo>
                    <a:pt x="259" y="187"/>
                  </a:lnTo>
                  <a:lnTo>
                    <a:pt x="264" y="176"/>
                  </a:lnTo>
                  <a:lnTo>
                    <a:pt x="267" y="170"/>
                  </a:lnTo>
                  <a:lnTo>
                    <a:pt x="272" y="161"/>
                  </a:lnTo>
                  <a:lnTo>
                    <a:pt x="277" y="156"/>
                  </a:lnTo>
                  <a:lnTo>
                    <a:pt x="286" y="146"/>
                  </a:lnTo>
                  <a:lnTo>
                    <a:pt x="296" y="137"/>
                  </a:lnTo>
                  <a:lnTo>
                    <a:pt x="300" y="129"/>
                  </a:lnTo>
                  <a:lnTo>
                    <a:pt x="305" y="124"/>
                  </a:lnTo>
                  <a:lnTo>
                    <a:pt x="308" y="121"/>
                  </a:lnTo>
                  <a:lnTo>
                    <a:pt x="310" y="121"/>
                  </a:lnTo>
                  <a:lnTo>
                    <a:pt x="310" y="121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7308850" y="1182688"/>
              <a:ext cx="222250" cy="252412"/>
            </a:xfrm>
            <a:custGeom>
              <a:avLst/>
              <a:gdLst/>
              <a:ahLst/>
              <a:cxnLst>
                <a:cxn ang="0">
                  <a:pos x="1" y="169"/>
                </a:cxn>
                <a:cxn ang="0">
                  <a:pos x="8" y="154"/>
                </a:cxn>
                <a:cxn ang="0">
                  <a:pos x="17" y="137"/>
                </a:cxn>
                <a:cxn ang="0">
                  <a:pos x="25" y="122"/>
                </a:cxn>
                <a:cxn ang="0">
                  <a:pos x="34" y="108"/>
                </a:cxn>
                <a:cxn ang="0">
                  <a:pos x="46" y="91"/>
                </a:cxn>
                <a:cxn ang="0">
                  <a:pos x="57" y="76"/>
                </a:cxn>
                <a:cxn ang="0">
                  <a:pos x="69" y="59"/>
                </a:cxn>
                <a:cxn ang="0">
                  <a:pos x="86" y="44"/>
                </a:cxn>
                <a:cxn ang="0">
                  <a:pos x="101" y="30"/>
                </a:cxn>
                <a:cxn ang="0">
                  <a:pos x="120" y="19"/>
                </a:cxn>
                <a:cxn ang="0">
                  <a:pos x="139" y="10"/>
                </a:cxn>
                <a:cxn ang="0">
                  <a:pos x="157" y="2"/>
                </a:cxn>
                <a:cxn ang="0">
                  <a:pos x="179" y="0"/>
                </a:cxn>
                <a:cxn ang="0">
                  <a:pos x="201" y="2"/>
                </a:cxn>
                <a:cxn ang="0">
                  <a:pos x="218" y="3"/>
                </a:cxn>
                <a:cxn ang="0">
                  <a:pos x="242" y="12"/>
                </a:cxn>
                <a:cxn ang="0">
                  <a:pos x="261" y="30"/>
                </a:cxn>
                <a:cxn ang="0">
                  <a:pos x="273" y="52"/>
                </a:cxn>
                <a:cxn ang="0">
                  <a:pos x="278" y="79"/>
                </a:cxn>
                <a:cxn ang="0">
                  <a:pos x="278" y="108"/>
                </a:cxn>
                <a:cxn ang="0">
                  <a:pos x="273" y="135"/>
                </a:cxn>
                <a:cxn ang="0">
                  <a:pos x="268" y="159"/>
                </a:cxn>
                <a:cxn ang="0">
                  <a:pos x="262" y="181"/>
                </a:cxn>
                <a:cxn ang="0">
                  <a:pos x="254" y="205"/>
                </a:cxn>
                <a:cxn ang="0">
                  <a:pos x="244" y="230"/>
                </a:cxn>
                <a:cxn ang="0">
                  <a:pos x="229" y="257"/>
                </a:cxn>
                <a:cxn ang="0">
                  <a:pos x="210" y="279"/>
                </a:cxn>
                <a:cxn ang="0">
                  <a:pos x="183" y="300"/>
                </a:cxn>
                <a:cxn ang="0">
                  <a:pos x="159" y="310"/>
                </a:cxn>
                <a:cxn ang="0">
                  <a:pos x="142" y="315"/>
                </a:cxn>
                <a:cxn ang="0">
                  <a:pos x="122" y="318"/>
                </a:cxn>
                <a:cxn ang="0">
                  <a:pos x="101" y="318"/>
                </a:cxn>
                <a:cxn ang="0">
                  <a:pos x="88" y="317"/>
                </a:cxn>
                <a:cxn ang="0">
                  <a:pos x="69" y="312"/>
                </a:cxn>
                <a:cxn ang="0">
                  <a:pos x="47" y="298"/>
                </a:cxn>
                <a:cxn ang="0">
                  <a:pos x="27" y="278"/>
                </a:cxn>
                <a:cxn ang="0">
                  <a:pos x="18" y="262"/>
                </a:cxn>
                <a:cxn ang="0">
                  <a:pos x="10" y="240"/>
                </a:cxn>
                <a:cxn ang="0">
                  <a:pos x="5" y="220"/>
                </a:cxn>
                <a:cxn ang="0">
                  <a:pos x="0" y="200"/>
                </a:cxn>
                <a:cxn ang="0">
                  <a:pos x="0" y="179"/>
                </a:cxn>
                <a:cxn ang="0">
                  <a:pos x="0" y="173"/>
                </a:cxn>
                <a:cxn ang="0">
                  <a:pos x="1" y="173"/>
                </a:cxn>
              </a:cxnLst>
              <a:rect l="0" t="0" r="r" b="b"/>
              <a:pathLst>
                <a:path w="279" h="318">
                  <a:moveTo>
                    <a:pt x="1" y="173"/>
                  </a:moveTo>
                  <a:lnTo>
                    <a:pt x="1" y="169"/>
                  </a:lnTo>
                  <a:lnTo>
                    <a:pt x="3" y="164"/>
                  </a:lnTo>
                  <a:lnTo>
                    <a:pt x="8" y="154"/>
                  </a:lnTo>
                  <a:lnTo>
                    <a:pt x="15" y="144"/>
                  </a:lnTo>
                  <a:lnTo>
                    <a:pt x="17" y="137"/>
                  </a:lnTo>
                  <a:lnTo>
                    <a:pt x="20" y="130"/>
                  </a:lnTo>
                  <a:lnTo>
                    <a:pt x="25" y="122"/>
                  </a:lnTo>
                  <a:lnTo>
                    <a:pt x="29" y="115"/>
                  </a:lnTo>
                  <a:lnTo>
                    <a:pt x="34" y="108"/>
                  </a:lnTo>
                  <a:lnTo>
                    <a:pt x="39" y="100"/>
                  </a:lnTo>
                  <a:lnTo>
                    <a:pt x="46" y="91"/>
                  </a:lnTo>
                  <a:lnTo>
                    <a:pt x="52" y="85"/>
                  </a:lnTo>
                  <a:lnTo>
                    <a:pt x="57" y="76"/>
                  </a:lnTo>
                  <a:lnTo>
                    <a:pt x="63" y="68"/>
                  </a:lnTo>
                  <a:lnTo>
                    <a:pt x="69" y="59"/>
                  </a:lnTo>
                  <a:lnTo>
                    <a:pt x="79" y="52"/>
                  </a:lnTo>
                  <a:lnTo>
                    <a:pt x="86" y="44"/>
                  </a:lnTo>
                  <a:lnTo>
                    <a:pt x="93" y="37"/>
                  </a:lnTo>
                  <a:lnTo>
                    <a:pt x="101" y="30"/>
                  </a:lnTo>
                  <a:lnTo>
                    <a:pt x="112" y="25"/>
                  </a:lnTo>
                  <a:lnTo>
                    <a:pt x="120" y="19"/>
                  </a:lnTo>
                  <a:lnTo>
                    <a:pt x="129" y="15"/>
                  </a:lnTo>
                  <a:lnTo>
                    <a:pt x="139" y="10"/>
                  </a:lnTo>
                  <a:lnTo>
                    <a:pt x="149" y="7"/>
                  </a:lnTo>
                  <a:lnTo>
                    <a:pt x="157" y="2"/>
                  </a:lnTo>
                  <a:lnTo>
                    <a:pt x="168" y="2"/>
                  </a:lnTo>
                  <a:lnTo>
                    <a:pt x="179" y="0"/>
                  </a:lnTo>
                  <a:lnTo>
                    <a:pt x="191" y="2"/>
                  </a:lnTo>
                  <a:lnTo>
                    <a:pt x="201" y="2"/>
                  </a:lnTo>
                  <a:lnTo>
                    <a:pt x="212" y="2"/>
                  </a:lnTo>
                  <a:lnTo>
                    <a:pt x="218" y="3"/>
                  </a:lnTo>
                  <a:lnTo>
                    <a:pt x="227" y="7"/>
                  </a:lnTo>
                  <a:lnTo>
                    <a:pt x="242" y="12"/>
                  </a:lnTo>
                  <a:lnTo>
                    <a:pt x="252" y="20"/>
                  </a:lnTo>
                  <a:lnTo>
                    <a:pt x="261" y="30"/>
                  </a:lnTo>
                  <a:lnTo>
                    <a:pt x="268" y="42"/>
                  </a:lnTo>
                  <a:lnTo>
                    <a:pt x="273" y="52"/>
                  </a:lnTo>
                  <a:lnTo>
                    <a:pt x="278" y="68"/>
                  </a:lnTo>
                  <a:lnTo>
                    <a:pt x="278" y="79"/>
                  </a:lnTo>
                  <a:lnTo>
                    <a:pt x="279" y="95"/>
                  </a:lnTo>
                  <a:lnTo>
                    <a:pt x="278" y="108"/>
                  </a:lnTo>
                  <a:lnTo>
                    <a:pt x="276" y="122"/>
                  </a:lnTo>
                  <a:lnTo>
                    <a:pt x="273" y="135"/>
                  </a:lnTo>
                  <a:lnTo>
                    <a:pt x="271" y="147"/>
                  </a:lnTo>
                  <a:lnTo>
                    <a:pt x="268" y="159"/>
                  </a:lnTo>
                  <a:lnTo>
                    <a:pt x="266" y="173"/>
                  </a:lnTo>
                  <a:lnTo>
                    <a:pt x="262" y="181"/>
                  </a:lnTo>
                  <a:lnTo>
                    <a:pt x="259" y="193"/>
                  </a:lnTo>
                  <a:lnTo>
                    <a:pt x="254" y="205"/>
                  </a:lnTo>
                  <a:lnTo>
                    <a:pt x="251" y="218"/>
                  </a:lnTo>
                  <a:lnTo>
                    <a:pt x="244" y="230"/>
                  </a:lnTo>
                  <a:lnTo>
                    <a:pt x="237" y="244"/>
                  </a:lnTo>
                  <a:lnTo>
                    <a:pt x="229" y="257"/>
                  </a:lnTo>
                  <a:lnTo>
                    <a:pt x="220" y="271"/>
                  </a:lnTo>
                  <a:lnTo>
                    <a:pt x="210" y="279"/>
                  </a:lnTo>
                  <a:lnTo>
                    <a:pt x="196" y="291"/>
                  </a:lnTo>
                  <a:lnTo>
                    <a:pt x="183" y="300"/>
                  </a:lnTo>
                  <a:lnTo>
                    <a:pt x="169" y="310"/>
                  </a:lnTo>
                  <a:lnTo>
                    <a:pt x="159" y="310"/>
                  </a:lnTo>
                  <a:lnTo>
                    <a:pt x="152" y="313"/>
                  </a:lnTo>
                  <a:lnTo>
                    <a:pt x="142" y="315"/>
                  </a:lnTo>
                  <a:lnTo>
                    <a:pt x="134" y="318"/>
                  </a:lnTo>
                  <a:lnTo>
                    <a:pt x="122" y="318"/>
                  </a:lnTo>
                  <a:lnTo>
                    <a:pt x="113" y="318"/>
                  </a:lnTo>
                  <a:lnTo>
                    <a:pt x="101" y="318"/>
                  </a:lnTo>
                  <a:lnTo>
                    <a:pt x="91" y="318"/>
                  </a:lnTo>
                  <a:lnTo>
                    <a:pt x="88" y="317"/>
                  </a:lnTo>
                  <a:lnTo>
                    <a:pt x="81" y="315"/>
                  </a:lnTo>
                  <a:lnTo>
                    <a:pt x="69" y="312"/>
                  </a:lnTo>
                  <a:lnTo>
                    <a:pt x="59" y="307"/>
                  </a:lnTo>
                  <a:lnTo>
                    <a:pt x="47" y="298"/>
                  </a:lnTo>
                  <a:lnTo>
                    <a:pt x="34" y="286"/>
                  </a:lnTo>
                  <a:lnTo>
                    <a:pt x="27" y="278"/>
                  </a:lnTo>
                  <a:lnTo>
                    <a:pt x="24" y="273"/>
                  </a:lnTo>
                  <a:lnTo>
                    <a:pt x="18" y="262"/>
                  </a:lnTo>
                  <a:lnTo>
                    <a:pt x="15" y="252"/>
                  </a:lnTo>
                  <a:lnTo>
                    <a:pt x="10" y="240"/>
                  </a:lnTo>
                  <a:lnTo>
                    <a:pt x="8" y="230"/>
                  </a:lnTo>
                  <a:lnTo>
                    <a:pt x="5" y="220"/>
                  </a:lnTo>
                  <a:lnTo>
                    <a:pt x="3" y="213"/>
                  </a:lnTo>
                  <a:lnTo>
                    <a:pt x="0" y="200"/>
                  </a:lnTo>
                  <a:lnTo>
                    <a:pt x="0" y="190"/>
                  </a:lnTo>
                  <a:lnTo>
                    <a:pt x="0" y="179"/>
                  </a:lnTo>
                  <a:lnTo>
                    <a:pt x="0" y="176"/>
                  </a:lnTo>
                  <a:lnTo>
                    <a:pt x="0" y="173"/>
                  </a:lnTo>
                  <a:lnTo>
                    <a:pt x="1" y="173"/>
                  </a:lnTo>
                  <a:lnTo>
                    <a:pt x="1" y="173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5294313" y="2074863"/>
              <a:ext cx="1155700" cy="1111250"/>
            </a:xfrm>
            <a:custGeom>
              <a:avLst/>
              <a:gdLst/>
              <a:ahLst/>
              <a:cxnLst>
                <a:cxn ang="0">
                  <a:pos x="541" y="73"/>
                </a:cxn>
                <a:cxn ang="0">
                  <a:pos x="483" y="68"/>
                </a:cxn>
                <a:cxn ang="0">
                  <a:pos x="422" y="66"/>
                </a:cxn>
                <a:cxn ang="0">
                  <a:pos x="358" y="73"/>
                </a:cxn>
                <a:cxn ang="0">
                  <a:pos x="288" y="88"/>
                </a:cxn>
                <a:cxn ang="0">
                  <a:pos x="222" y="115"/>
                </a:cxn>
                <a:cxn ang="0">
                  <a:pos x="159" y="158"/>
                </a:cxn>
                <a:cxn ang="0">
                  <a:pos x="105" y="217"/>
                </a:cxn>
                <a:cxn ang="0">
                  <a:pos x="64" y="297"/>
                </a:cxn>
                <a:cxn ang="0">
                  <a:pos x="34" y="391"/>
                </a:cxn>
                <a:cxn ang="0">
                  <a:pos x="14" y="483"/>
                </a:cxn>
                <a:cxn ang="0">
                  <a:pos x="3" y="571"/>
                </a:cxn>
                <a:cxn ang="0">
                  <a:pos x="0" y="657"/>
                </a:cxn>
                <a:cxn ang="0">
                  <a:pos x="2" y="739"/>
                </a:cxn>
                <a:cxn ang="0">
                  <a:pos x="12" y="813"/>
                </a:cxn>
                <a:cxn ang="0">
                  <a:pos x="25" y="884"/>
                </a:cxn>
                <a:cxn ang="0">
                  <a:pos x="42" y="950"/>
                </a:cxn>
                <a:cxn ang="0">
                  <a:pos x="63" y="1010"/>
                </a:cxn>
                <a:cxn ang="0">
                  <a:pos x="86" y="1061"/>
                </a:cxn>
                <a:cxn ang="0">
                  <a:pos x="127" y="1135"/>
                </a:cxn>
                <a:cxn ang="0">
                  <a:pos x="192" y="1208"/>
                </a:cxn>
                <a:cxn ang="0">
                  <a:pos x="256" y="1264"/>
                </a:cxn>
                <a:cxn ang="0">
                  <a:pos x="310" y="1299"/>
                </a:cxn>
                <a:cxn ang="0">
                  <a:pos x="366" y="1328"/>
                </a:cxn>
                <a:cxn ang="0">
                  <a:pos x="427" y="1354"/>
                </a:cxn>
                <a:cxn ang="0">
                  <a:pos x="497" y="1374"/>
                </a:cxn>
                <a:cxn ang="0">
                  <a:pos x="570" y="1391"/>
                </a:cxn>
                <a:cxn ang="0">
                  <a:pos x="651" y="1399"/>
                </a:cxn>
                <a:cxn ang="0">
                  <a:pos x="720" y="1399"/>
                </a:cxn>
                <a:cxn ang="0">
                  <a:pos x="788" y="1394"/>
                </a:cxn>
                <a:cxn ang="0">
                  <a:pos x="866" y="1381"/>
                </a:cxn>
                <a:cxn ang="0">
                  <a:pos x="971" y="1349"/>
                </a:cxn>
                <a:cxn ang="0">
                  <a:pos x="1068" y="1305"/>
                </a:cxn>
                <a:cxn ang="0">
                  <a:pos x="1152" y="1254"/>
                </a:cxn>
                <a:cxn ang="0">
                  <a:pos x="1230" y="1189"/>
                </a:cxn>
                <a:cxn ang="0">
                  <a:pos x="1295" y="1122"/>
                </a:cxn>
                <a:cxn ang="0">
                  <a:pos x="1349" y="1049"/>
                </a:cxn>
                <a:cxn ang="0">
                  <a:pos x="1391" y="974"/>
                </a:cxn>
                <a:cxn ang="0">
                  <a:pos x="1424" y="900"/>
                </a:cxn>
                <a:cxn ang="0">
                  <a:pos x="1446" y="827"/>
                </a:cxn>
                <a:cxn ang="0">
                  <a:pos x="1454" y="761"/>
                </a:cxn>
                <a:cxn ang="0">
                  <a:pos x="1452" y="696"/>
                </a:cxn>
                <a:cxn ang="0">
                  <a:pos x="1442" y="632"/>
                </a:cxn>
                <a:cxn ang="0">
                  <a:pos x="1427" y="566"/>
                </a:cxn>
                <a:cxn ang="0">
                  <a:pos x="1405" y="502"/>
                </a:cxn>
                <a:cxn ang="0">
                  <a:pos x="1381" y="435"/>
                </a:cxn>
                <a:cxn ang="0">
                  <a:pos x="1352" y="374"/>
                </a:cxn>
                <a:cxn ang="0">
                  <a:pos x="1317" y="315"/>
                </a:cxn>
                <a:cxn ang="0">
                  <a:pos x="1278" y="259"/>
                </a:cxn>
                <a:cxn ang="0">
                  <a:pos x="1236" y="210"/>
                </a:cxn>
                <a:cxn ang="0">
                  <a:pos x="1191" y="166"/>
                </a:cxn>
                <a:cxn ang="0">
                  <a:pos x="1144" y="134"/>
                </a:cxn>
                <a:cxn ang="0">
                  <a:pos x="1095" y="103"/>
                </a:cxn>
                <a:cxn ang="0">
                  <a:pos x="1044" y="78"/>
                </a:cxn>
                <a:cxn ang="0">
                  <a:pos x="959" y="42"/>
                </a:cxn>
                <a:cxn ang="0">
                  <a:pos x="875" y="17"/>
                </a:cxn>
                <a:cxn ang="0">
                  <a:pos x="798" y="2"/>
                </a:cxn>
                <a:cxn ang="0">
                  <a:pos x="739" y="0"/>
                </a:cxn>
                <a:cxn ang="0">
                  <a:pos x="675" y="19"/>
                </a:cxn>
                <a:cxn ang="0">
                  <a:pos x="617" y="58"/>
                </a:cxn>
                <a:cxn ang="0">
                  <a:pos x="595" y="86"/>
                </a:cxn>
              </a:cxnLst>
              <a:rect l="0" t="0" r="r" b="b"/>
              <a:pathLst>
                <a:path w="1456" h="1401">
                  <a:moveTo>
                    <a:pt x="595" y="86"/>
                  </a:moveTo>
                  <a:lnTo>
                    <a:pt x="590" y="83"/>
                  </a:lnTo>
                  <a:lnTo>
                    <a:pt x="576" y="81"/>
                  </a:lnTo>
                  <a:lnTo>
                    <a:pt x="564" y="78"/>
                  </a:lnTo>
                  <a:lnTo>
                    <a:pt x="554" y="76"/>
                  </a:lnTo>
                  <a:lnTo>
                    <a:pt x="541" y="73"/>
                  </a:lnTo>
                  <a:lnTo>
                    <a:pt x="529" y="73"/>
                  </a:lnTo>
                  <a:lnTo>
                    <a:pt x="519" y="71"/>
                  </a:lnTo>
                  <a:lnTo>
                    <a:pt x="510" y="70"/>
                  </a:lnTo>
                  <a:lnTo>
                    <a:pt x="500" y="68"/>
                  </a:lnTo>
                  <a:lnTo>
                    <a:pt x="493" y="68"/>
                  </a:lnTo>
                  <a:lnTo>
                    <a:pt x="483" y="68"/>
                  </a:lnTo>
                  <a:lnTo>
                    <a:pt x="473" y="68"/>
                  </a:lnTo>
                  <a:lnTo>
                    <a:pt x="464" y="68"/>
                  </a:lnTo>
                  <a:lnTo>
                    <a:pt x="456" y="68"/>
                  </a:lnTo>
                  <a:lnTo>
                    <a:pt x="444" y="66"/>
                  </a:lnTo>
                  <a:lnTo>
                    <a:pt x="434" y="66"/>
                  </a:lnTo>
                  <a:lnTo>
                    <a:pt x="422" y="66"/>
                  </a:lnTo>
                  <a:lnTo>
                    <a:pt x="412" y="68"/>
                  </a:lnTo>
                  <a:lnTo>
                    <a:pt x="402" y="68"/>
                  </a:lnTo>
                  <a:lnTo>
                    <a:pt x="392" y="68"/>
                  </a:lnTo>
                  <a:lnTo>
                    <a:pt x="380" y="70"/>
                  </a:lnTo>
                  <a:lnTo>
                    <a:pt x="371" y="73"/>
                  </a:lnTo>
                  <a:lnTo>
                    <a:pt x="358" y="73"/>
                  </a:lnTo>
                  <a:lnTo>
                    <a:pt x="346" y="75"/>
                  </a:lnTo>
                  <a:lnTo>
                    <a:pt x="336" y="76"/>
                  </a:lnTo>
                  <a:lnTo>
                    <a:pt x="324" y="80"/>
                  </a:lnTo>
                  <a:lnTo>
                    <a:pt x="310" y="81"/>
                  </a:lnTo>
                  <a:lnTo>
                    <a:pt x="302" y="85"/>
                  </a:lnTo>
                  <a:lnTo>
                    <a:pt x="288" y="88"/>
                  </a:lnTo>
                  <a:lnTo>
                    <a:pt x="278" y="93"/>
                  </a:lnTo>
                  <a:lnTo>
                    <a:pt x="266" y="97"/>
                  </a:lnTo>
                  <a:lnTo>
                    <a:pt x="254" y="98"/>
                  </a:lnTo>
                  <a:lnTo>
                    <a:pt x="244" y="103"/>
                  </a:lnTo>
                  <a:lnTo>
                    <a:pt x="234" y="110"/>
                  </a:lnTo>
                  <a:lnTo>
                    <a:pt x="222" y="115"/>
                  </a:lnTo>
                  <a:lnTo>
                    <a:pt x="212" y="122"/>
                  </a:lnTo>
                  <a:lnTo>
                    <a:pt x="202" y="129"/>
                  </a:lnTo>
                  <a:lnTo>
                    <a:pt x="192" y="136"/>
                  </a:lnTo>
                  <a:lnTo>
                    <a:pt x="181" y="141"/>
                  </a:lnTo>
                  <a:lnTo>
                    <a:pt x="170" y="149"/>
                  </a:lnTo>
                  <a:lnTo>
                    <a:pt x="159" y="158"/>
                  </a:lnTo>
                  <a:lnTo>
                    <a:pt x="151" y="166"/>
                  </a:lnTo>
                  <a:lnTo>
                    <a:pt x="141" y="175"/>
                  </a:lnTo>
                  <a:lnTo>
                    <a:pt x="131" y="185"/>
                  </a:lnTo>
                  <a:lnTo>
                    <a:pt x="122" y="195"/>
                  </a:lnTo>
                  <a:lnTo>
                    <a:pt x="115" y="207"/>
                  </a:lnTo>
                  <a:lnTo>
                    <a:pt x="105" y="217"/>
                  </a:lnTo>
                  <a:lnTo>
                    <a:pt x="97" y="229"/>
                  </a:lnTo>
                  <a:lnTo>
                    <a:pt x="88" y="241"/>
                  </a:lnTo>
                  <a:lnTo>
                    <a:pt x="85" y="256"/>
                  </a:lnTo>
                  <a:lnTo>
                    <a:pt x="76" y="268"/>
                  </a:lnTo>
                  <a:lnTo>
                    <a:pt x="70" y="283"/>
                  </a:lnTo>
                  <a:lnTo>
                    <a:pt x="64" y="297"/>
                  </a:lnTo>
                  <a:lnTo>
                    <a:pt x="59" y="315"/>
                  </a:lnTo>
                  <a:lnTo>
                    <a:pt x="54" y="329"/>
                  </a:lnTo>
                  <a:lnTo>
                    <a:pt x="49" y="346"/>
                  </a:lnTo>
                  <a:lnTo>
                    <a:pt x="44" y="359"/>
                  </a:lnTo>
                  <a:lnTo>
                    <a:pt x="39" y="376"/>
                  </a:lnTo>
                  <a:lnTo>
                    <a:pt x="34" y="391"/>
                  </a:lnTo>
                  <a:lnTo>
                    <a:pt x="29" y="407"/>
                  </a:lnTo>
                  <a:lnTo>
                    <a:pt x="25" y="424"/>
                  </a:lnTo>
                  <a:lnTo>
                    <a:pt x="24" y="439"/>
                  </a:lnTo>
                  <a:lnTo>
                    <a:pt x="20" y="454"/>
                  </a:lnTo>
                  <a:lnTo>
                    <a:pt x="17" y="468"/>
                  </a:lnTo>
                  <a:lnTo>
                    <a:pt x="14" y="483"/>
                  </a:lnTo>
                  <a:lnTo>
                    <a:pt x="12" y="498"/>
                  </a:lnTo>
                  <a:lnTo>
                    <a:pt x="9" y="513"/>
                  </a:lnTo>
                  <a:lnTo>
                    <a:pt x="7" y="527"/>
                  </a:lnTo>
                  <a:lnTo>
                    <a:pt x="5" y="542"/>
                  </a:lnTo>
                  <a:lnTo>
                    <a:pt x="5" y="557"/>
                  </a:lnTo>
                  <a:lnTo>
                    <a:pt x="3" y="571"/>
                  </a:lnTo>
                  <a:lnTo>
                    <a:pt x="2" y="586"/>
                  </a:lnTo>
                  <a:lnTo>
                    <a:pt x="0" y="600"/>
                  </a:lnTo>
                  <a:lnTo>
                    <a:pt x="0" y="615"/>
                  </a:lnTo>
                  <a:lnTo>
                    <a:pt x="0" y="629"/>
                  </a:lnTo>
                  <a:lnTo>
                    <a:pt x="0" y="644"/>
                  </a:lnTo>
                  <a:lnTo>
                    <a:pt x="0" y="657"/>
                  </a:lnTo>
                  <a:lnTo>
                    <a:pt x="0" y="673"/>
                  </a:lnTo>
                  <a:lnTo>
                    <a:pt x="0" y="685"/>
                  </a:lnTo>
                  <a:lnTo>
                    <a:pt x="0" y="698"/>
                  </a:lnTo>
                  <a:lnTo>
                    <a:pt x="0" y="712"/>
                  </a:lnTo>
                  <a:lnTo>
                    <a:pt x="2" y="725"/>
                  </a:lnTo>
                  <a:lnTo>
                    <a:pt x="2" y="739"/>
                  </a:lnTo>
                  <a:lnTo>
                    <a:pt x="3" y="751"/>
                  </a:lnTo>
                  <a:lnTo>
                    <a:pt x="5" y="764"/>
                  </a:lnTo>
                  <a:lnTo>
                    <a:pt x="9" y="779"/>
                  </a:lnTo>
                  <a:lnTo>
                    <a:pt x="9" y="790"/>
                  </a:lnTo>
                  <a:lnTo>
                    <a:pt x="10" y="803"/>
                  </a:lnTo>
                  <a:lnTo>
                    <a:pt x="12" y="813"/>
                  </a:lnTo>
                  <a:lnTo>
                    <a:pt x="15" y="827"/>
                  </a:lnTo>
                  <a:lnTo>
                    <a:pt x="17" y="839"/>
                  </a:lnTo>
                  <a:lnTo>
                    <a:pt x="20" y="851"/>
                  </a:lnTo>
                  <a:lnTo>
                    <a:pt x="22" y="862"/>
                  </a:lnTo>
                  <a:lnTo>
                    <a:pt x="24" y="876"/>
                  </a:lnTo>
                  <a:lnTo>
                    <a:pt x="25" y="884"/>
                  </a:lnTo>
                  <a:lnTo>
                    <a:pt x="29" y="896"/>
                  </a:lnTo>
                  <a:lnTo>
                    <a:pt x="31" y="908"/>
                  </a:lnTo>
                  <a:lnTo>
                    <a:pt x="34" y="918"/>
                  </a:lnTo>
                  <a:lnTo>
                    <a:pt x="36" y="928"/>
                  </a:lnTo>
                  <a:lnTo>
                    <a:pt x="41" y="940"/>
                  </a:lnTo>
                  <a:lnTo>
                    <a:pt x="42" y="950"/>
                  </a:lnTo>
                  <a:lnTo>
                    <a:pt x="48" y="962"/>
                  </a:lnTo>
                  <a:lnTo>
                    <a:pt x="49" y="973"/>
                  </a:lnTo>
                  <a:lnTo>
                    <a:pt x="53" y="981"/>
                  </a:lnTo>
                  <a:lnTo>
                    <a:pt x="54" y="991"/>
                  </a:lnTo>
                  <a:lnTo>
                    <a:pt x="59" y="1001"/>
                  </a:lnTo>
                  <a:lnTo>
                    <a:pt x="63" y="1010"/>
                  </a:lnTo>
                  <a:lnTo>
                    <a:pt x="66" y="1018"/>
                  </a:lnTo>
                  <a:lnTo>
                    <a:pt x="70" y="1028"/>
                  </a:lnTo>
                  <a:lnTo>
                    <a:pt x="75" y="1039"/>
                  </a:lnTo>
                  <a:lnTo>
                    <a:pt x="78" y="1044"/>
                  </a:lnTo>
                  <a:lnTo>
                    <a:pt x="81" y="1054"/>
                  </a:lnTo>
                  <a:lnTo>
                    <a:pt x="86" y="1061"/>
                  </a:lnTo>
                  <a:lnTo>
                    <a:pt x="90" y="1071"/>
                  </a:lnTo>
                  <a:lnTo>
                    <a:pt x="97" y="1084"/>
                  </a:lnTo>
                  <a:lnTo>
                    <a:pt x="107" y="1101"/>
                  </a:lnTo>
                  <a:lnTo>
                    <a:pt x="112" y="1110"/>
                  </a:lnTo>
                  <a:lnTo>
                    <a:pt x="119" y="1123"/>
                  </a:lnTo>
                  <a:lnTo>
                    <a:pt x="127" y="1135"/>
                  </a:lnTo>
                  <a:lnTo>
                    <a:pt x="137" y="1147"/>
                  </a:lnTo>
                  <a:lnTo>
                    <a:pt x="148" y="1159"/>
                  </a:lnTo>
                  <a:lnTo>
                    <a:pt x="156" y="1172"/>
                  </a:lnTo>
                  <a:lnTo>
                    <a:pt x="168" y="1183"/>
                  </a:lnTo>
                  <a:lnTo>
                    <a:pt x="181" y="1198"/>
                  </a:lnTo>
                  <a:lnTo>
                    <a:pt x="192" y="1208"/>
                  </a:lnTo>
                  <a:lnTo>
                    <a:pt x="205" y="1222"/>
                  </a:lnTo>
                  <a:lnTo>
                    <a:pt x="219" y="1233"/>
                  </a:lnTo>
                  <a:lnTo>
                    <a:pt x="234" y="1245"/>
                  </a:lnTo>
                  <a:lnTo>
                    <a:pt x="241" y="1250"/>
                  </a:lnTo>
                  <a:lnTo>
                    <a:pt x="248" y="1257"/>
                  </a:lnTo>
                  <a:lnTo>
                    <a:pt x="256" y="1264"/>
                  </a:lnTo>
                  <a:lnTo>
                    <a:pt x="266" y="1269"/>
                  </a:lnTo>
                  <a:lnTo>
                    <a:pt x="275" y="1274"/>
                  </a:lnTo>
                  <a:lnTo>
                    <a:pt x="281" y="1281"/>
                  </a:lnTo>
                  <a:lnTo>
                    <a:pt x="292" y="1288"/>
                  </a:lnTo>
                  <a:lnTo>
                    <a:pt x="302" y="1294"/>
                  </a:lnTo>
                  <a:lnTo>
                    <a:pt x="310" y="1299"/>
                  </a:lnTo>
                  <a:lnTo>
                    <a:pt x="317" y="1303"/>
                  </a:lnTo>
                  <a:lnTo>
                    <a:pt x="327" y="1308"/>
                  </a:lnTo>
                  <a:lnTo>
                    <a:pt x="337" y="1313"/>
                  </a:lnTo>
                  <a:lnTo>
                    <a:pt x="346" y="1318"/>
                  </a:lnTo>
                  <a:lnTo>
                    <a:pt x="356" y="1323"/>
                  </a:lnTo>
                  <a:lnTo>
                    <a:pt x="366" y="1328"/>
                  </a:lnTo>
                  <a:lnTo>
                    <a:pt x="375" y="1333"/>
                  </a:lnTo>
                  <a:lnTo>
                    <a:pt x="385" y="1337"/>
                  </a:lnTo>
                  <a:lnTo>
                    <a:pt x="395" y="1342"/>
                  </a:lnTo>
                  <a:lnTo>
                    <a:pt x="405" y="1345"/>
                  </a:lnTo>
                  <a:lnTo>
                    <a:pt x="417" y="1350"/>
                  </a:lnTo>
                  <a:lnTo>
                    <a:pt x="427" y="1354"/>
                  </a:lnTo>
                  <a:lnTo>
                    <a:pt x="437" y="1359"/>
                  </a:lnTo>
                  <a:lnTo>
                    <a:pt x="449" y="1362"/>
                  </a:lnTo>
                  <a:lnTo>
                    <a:pt x="463" y="1366"/>
                  </a:lnTo>
                  <a:lnTo>
                    <a:pt x="471" y="1367"/>
                  </a:lnTo>
                  <a:lnTo>
                    <a:pt x="485" y="1372"/>
                  </a:lnTo>
                  <a:lnTo>
                    <a:pt x="497" y="1374"/>
                  </a:lnTo>
                  <a:lnTo>
                    <a:pt x="508" y="1379"/>
                  </a:lnTo>
                  <a:lnTo>
                    <a:pt x="520" y="1381"/>
                  </a:lnTo>
                  <a:lnTo>
                    <a:pt x="532" y="1384"/>
                  </a:lnTo>
                  <a:lnTo>
                    <a:pt x="544" y="1386"/>
                  </a:lnTo>
                  <a:lnTo>
                    <a:pt x="559" y="1389"/>
                  </a:lnTo>
                  <a:lnTo>
                    <a:pt x="570" y="1391"/>
                  </a:lnTo>
                  <a:lnTo>
                    <a:pt x="583" y="1393"/>
                  </a:lnTo>
                  <a:lnTo>
                    <a:pt x="595" y="1394"/>
                  </a:lnTo>
                  <a:lnTo>
                    <a:pt x="610" y="1398"/>
                  </a:lnTo>
                  <a:lnTo>
                    <a:pt x="624" y="1398"/>
                  </a:lnTo>
                  <a:lnTo>
                    <a:pt x="636" y="1399"/>
                  </a:lnTo>
                  <a:lnTo>
                    <a:pt x="651" y="1399"/>
                  </a:lnTo>
                  <a:lnTo>
                    <a:pt x="664" y="1401"/>
                  </a:lnTo>
                  <a:lnTo>
                    <a:pt x="675" y="1399"/>
                  </a:lnTo>
                  <a:lnTo>
                    <a:pt x="686" y="1399"/>
                  </a:lnTo>
                  <a:lnTo>
                    <a:pt x="697" y="1399"/>
                  </a:lnTo>
                  <a:lnTo>
                    <a:pt x="708" y="1399"/>
                  </a:lnTo>
                  <a:lnTo>
                    <a:pt x="720" y="1399"/>
                  </a:lnTo>
                  <a:lnTo>
                    <a:pt x="731" y="1399"/>
                  </a:lnTo>
                  <a:lnTo>
                    <a:pt x="742" y="1399"/>
                  </a:lnTo>
                  <a:lnTo>
                    <a:pt x="754" y="1399"/>
                  </a:lnTo>
                  <a:lnTo>
                    <a:pt x="764" y="1398"/>
                  </a:lnTo>
                  <a:lnTo>
                    <a:pt x="778" y="1396"/>
                  </a:lnTo>
                  <a:lnTo>
                    <a:pt x="788" y="1394"/>
                  </a:lnTo>
                  <a:lnTo>
                    <a:pt x="802" y="1393"/>
                  </a:lnTo>
                  <a:lnTo>
                    <a:pt x="814" y="1391"/>
                  </a:lnTo>
                  <a:lnTo>
                    <a:pt x="825" y="1389"/>
                  </a:lnTo>
                  <a:lnTo>
                    <a:pt x="837" y="1388"/>
                  </a:lnTo>
                  <a:lnTo>
                    <a:pt x="851" y="1386"/>
                  </a:lnTo>
                  <a:lnTo>
                    <a:pt x="866" y="1381"/>
                  </a:lnTo>
                  <a:lnTo>
                    <a:pt x="885" y="1376"/>
                  </a:lnTo>
                  <a:lnTo>
                    <a:pt x="902" y="1371"/>
                  </a:lnTo>
                  <a:lnTo>
                    <a:pt x="920" y="1366"/>
                  </a:lnTo>
                  <a:lnTo>
                    <a:pt x="937" y="1360"/>
                  </a:lnTo>
                  <a:lnTo>
                    <a:pt x="954" y="1355"/>
                  </a:lnTo>
                  <a:lnTo>
                    <a:pt x="971" y="1349"/>
                  </a:lnTo>
                  <a:lnTo>
                    <a:pt x="988" y="1344"/>
                  </a:lnTo>
                  <a:lnTo>
                    <a:pt x="1005" y="1335"/>
                  </a:lnTo>
                  <a:lnTo>
                    <a:pt x="1020" y="1330"/>
                  </a:lnTo>
                  <a:lnTo>
                    <a:pt x="1037" y="1321"/>
                  </a:lnTo>
                  <a:lnTo>
                    <a:pt x="1053" y="1315"/>
                  </a:lnTo>
                  <a:lnTo>
                    <a:pt x="1068" y="1305"/>
                  </a:lnTo>
                  <a:lnTo>
                    <a:pt x="1081" y="1299"/>
                  </a:lnTo>
                  <a:lnTo>
                    <a:pt x="1097" y="1289"/>
                  </a:lnTo>
                  <a:lnTo>
                    <a:pt x="1112" y="1283"/>
                  </a:lnTo>
                  <a:lnTo>
                    <a:pt x="1125" y="1272"/>
                  </a:lnTo>
                  <a:lnTo>
                    <a:pt x="1139" y="1264"/>
                  </a:lnTo>
                  <a:lnTo>
                    <a:pt x="1152" y="1254"/>
                  </a:lnTo>
                  <a:lnTo>
                    <a:pt x="1168" y="1244"/>
                  </a:lnTo>
                  <a:lnTo>
                    <a:pt x="1180" y="1233"/>
                  </a:lnTo>
                  <a:lnTo>
                    <a:pt x="1193" y="1223"/>
                  </a:lnTo>
                  <a:lnTo>
                    <a:pt x="1205" y="1211"/>
                  </a:lnTo>
                  <a:lnTo>
                    <a:pt x="1219" y="1203"/>
                  </a:lnTo>
                  <a:lnTo>
                    <a:pt x="1230" y="1189"/>
                  </a:lnTo>
                  <a:lnTo>
                    <a:pt x="1241" y="1179"/>
                  </a:lnTo>
                  <a:lnTo>
                    <a:pt x="1252" y="1167"/>
                  </a:lnTo>
                  <a:lnTo>
                    <a:pt x="1263" y="1157"/>
                  </a:lnTo>
                  <a:lnTo>
                    <a:pt x="1273" y="1144"/>
                  </a:lnTo>
                  <a:lnTo>
                    <a:pt x="1285" y="1135"/>
                  </a:lnTo>
                  <a:lnTo>
                    <a:pt x="1295" y="1122"/>
                  </a:lnTo>
                  <a:lnTo>
                    <a:pt x="1305" y="1111"/>
                  </a:lnTo>
                  <a:lnTo>
                    <a:pt x="1313" y="1100"/>
                  </a:lnTo>
                  <a:lnTo>
                    <a:pt x="1324" y="1086"/>
                  </a:lnTo>
                  <a:lnTo>
                    <a:pt x="1330" y="1074"/>
                  </a:lnTo>
                  <a:lnTo>
                    <a:pt x="1341" y="1062"/>
                  </a:lnTo>
                  <a:lnTo>
                    <a:pt x="1349" y="1049"/>
                  </a:lnTo>
                  <a:lnTo>
                    <a:pt x="1358" y="1037"/>
                  </a:lnTo>
                  <a:lnTo>
                    <a:pt x="1364" y="1023"/>
                  </a:lnTo>
                  <a:lnTo>
                    <a:pt x="1373" y="1011"/>
                  </a:lnTo>
                  <a:lnTo>
                    <a:pt x="1380" y="1000"/>
                  </a:lnTo>
                  <a:lnTo>
                    <a:pt x="1386" y="986"/>
                  </a:lnTo>
                  <a:lnTo>
                    <a:pt x="1391" y="974"/>
                  </a:lnTo>
                  <a:lnTo>
                    <a:pt x="1398" y="962"/>
                  </a:lnTo>
                  <a:lnTo>
                    <a:pt x="1403" y="949"/>
                  </a:lnTo>
                  <a:lnTo>
                    <a:pt x="1410" y="939"/>
                  </a:lnTo>
                  <a:lnTo>
                    <a:pt x="1415" y="925"/>
                  </a:lnTo>
                  <a:lnTo>
                    <a:pt x="1420" y="913"/>
                  </a:lnTo>
                  <a:lnTo>
                    <a:pt x="1424" y="900"/>
                  </a:lnTo>
                  <a:lnTo>
                    <a:pt x="1429" y="888"/>
                  </a:lnTo>
                  <a:lnTo>
                    <a:pt x="1432" y="876"/>
                  </a:lnTo>
                  <a:lnTo>
                    <a:pt x="1437" y="864"/>
                  </a:lnTo>
                  <a:lnTo>
                    <a:pt x="1439" y="851"/>
                  </a:lnTo>
                  <a:lnTo>
                    <a:pt x="1442" y="840"/>
                  </a:lnTo>
                  <a:lnTo>
                    <a:pt x="1446" y="827"/>
                  </a:lnTo>
                  <a:lnTo>
                    <a:pt x="1449" y="817"/>
                  </a:lnTo>
                  <a:lnTo>
                    <a:pt x="1451" y="805"/>
                  </a:lnTo>
                  <a:lnTo>
                    <a:pt x="1452" y="793"/>
                  </a:lnTo>
                  <a:lnTo>
                    <a:pt x="1452" y="781"/>
                  </a:lnTo>
                  <a:lnTo>
                    <a:pt x="1454" y="773"/>
                  </a:lnTo>
                  <a:lnTo>
                    <a:pt x="1454" y="761"/>
                  </a:lnTo>
                  <a:lnTo>
                    <a:pt x="1454" y="749"/>
                  </a:lnTo>
                  <a:lnTo>
                    <a:pt x="1454" y="740"/>
                  </a:lnTo>
                  <a:lnTo>
                    <a:pt x="1456" y="730"/>
                  </a:lnTo>
                  <a:lnTo>
                    <a:pt x="1454" y="718"/>
                  </a:lnTo>
                  <a:lnTo>
                    <a:pt x="1452" y="708"/>
                  </a:lnTo>
                  <a:lnTo>
                    <a:pt x="1452" y="696"/>
                  </a:lnTo>
                  <a:lnTo>
                    <a:pt x="1452" y="686"/>
                  </a:lnTo>
                  <a:lnTo>
                    <a:pt x="1449" y="676"/>
                  </a:lnTo>
                  <a:lnTo>
                    <a:pt x="1449" y="664"/>
                  </a:lnTo>
                  <a:lnTo>
                    <a:pt x="1446" y="652"/>
                  </a:lnTo>
                  <a:lnTo>
                    <a:pt x="1446" y="644"/>
                  </a:lnTo>
                  <a:lnTo>
                    <a:pt x="1442" y="632"/>
                  </a:lnTo>
                  <a:lnTo>
                    <a:pt x="1441" y="620"/>
                  </a:lnTo>
                  <a:lnTo>
                    <a:pt x="1437" y="610"/>
                  </a:lnTo>
                  <a:lnTo>
                    <a:pt x="1436" y="600"/>
                  </a:lnTo>
                  <a:lnTo>
                    <a:pt x="1432" y="588"/>
                  </a:lnTo>
                  <a:lnTo>
                    <a:pt x="1430" y="578"/>
                  </a:lnTo>
                  <a:lnTo>
                    <a:pt x="1427" y="566"/>
                  </a:lnTo>
                  <a:lnTo>
                    <a:pt x="1425" y="556"/>
                  </a:lnTo>
                  <a:lnTo>
                    <a:pt x="1420" y="546"/>
                  </a:lnTo>
                  <a:lnTo>
                    <a:pt x="1419" y="534"/>
                  </a:lnTo>
                  <a:lnTo>
                    <a:pt x="1413" y="522"/>
                  </a:lnTo>
                  <a:lnTo>
                    <a:pt x="1410" y="513"/>
                  </a:lnTo>
                  <a:lnTo>
                    <a:pt x="1405" y="502"/>
                  </a:lnTo>
                  <a:lnTo>
                    <a:pt x="1402" y="490"/>
                  </a:lnTo>
                  <a:lnTo>
                    <a:pt x="1398" y="480"/>
                  </a:lnTo>
                  <a:lnTo>
                    <a:pt x="1395" y="469"/>
                  </a:lnTo>
                  <a:lnTo>
                    <a:pt x="1391" y="457"/>
                  </a:lnTo>
                  <a:lnTo>
                    <a:pt x="1386" y="447"/>
                  </a:lnTo>
                  <a:lnTo>
                    <a:pt x="1381" y="435"/>
                  </a:lnTo>
                  <a:lnTo>
                    <a:pt x="1376" y="425"/>
                  </a:lnTo>
                  <a:lnTo>
                    <a:pt x="1371" y="415"/>
                  </a:lnTo>
                  <a:lnTo>
                    <a:pt x="1366" y="405"/>
                  </a:lnTo>
                  <a:lnTo>
                    <a:pt x="1361" y="395"/>
                  </a:lnTo>
                  <a:lnTo>
                    <a:pt x="1359" y="386"/>
                  </a:lnTo>
                  <a:lnTo>
                    <a:pt x="1352" y="374"/>
                  </a:lnTo>
                  <a:lnTo>
                    <a:pt x="1346" y="364"/>
                  </a:lnTo>
                  <a:lnTo>
                    <a:pt x="1339" y="354"/>
                  </a:lnTo>
                  <a:lnTo>
                    <a:pt x="1334" y="344"/>
                  </a:lnTo>
                  <a:lnTo>
                    <a:pt x="1327" y="334"/>
                  </a:lnTo>
                  <a:lnTo>
                    <a:pt x="1324" y="324"/>
                  </a:lnTo>
                  <a:lnTo>
                    <a:pt x="1317" y="315"/>
                  </a:lnTo>
                  <a:lnTo>
                    <a:pt x="1312" y="307"/>
                  </a:lnTo>
                  <a:lnTo>
                    <a:pt x="1303" y="297"/>
                  </a:lnTo>
                  <a:lnTo>
                    <a:pt x="1298" y="288"/>
                  </a:lnTo>
                  <a:lnTo>
                    <a:pt x="1291" y="278"/>
                  </a:lnTo>
                  <a:lnTo>
                    <a:pt x="1286" y="269"/>
                  </a:lnTo>
                  <a:lnTo>
                    <a:pt x="1278" y="259"/>
                  </a:lnTo>
                  <a:lnTo>
                    <a:pt x="1273" y="252"/>
                  </a:lnTo>
                  <a:lnTo>
                    <a:pt x="1264" y="244"/>
                  </a:lnTo>
                  <a:lnTo>
                    <a:pt x="1261" y="236"/>
                  </a:lnTo>
                  <a:lnTo>
                    <a:pt x="1252" y="227"/>
                  </a:lnTo>
                  <a:lnTo>
                    <a:pt x="1244" y="219"/>
                  </a:lnTo>
                  <a:lnTo>
                    <a:pt x="1236" y="210"/>
                  </a:lnTo>
                  <a:lnTo>
                    <a:pt x="1230" y="203"/>
                  </a:lnTo>
                  <a:lnTo>
                    <a:pt x="1222" y="195"/>
                  </a:lnTo>
                  <a:lnTo>
                    <a:pt x="1215" y="190"/>
                  </a:lnTo>
                  <a:lnTo>
                    <a:pt x="1207" y="181"/>
                  </a:lnTo>
                  <a:lnTo>
                    <a:pt x="1200" y="175"/>
                  </a:lnTo>
                  <a:lnTo>
                    <a:pt x="1191" y="166"/>
                  </a:lnTo>
                  <a:lnTo>
                    <a:pt x="1185" y="161"/>
                  </a:lnTo>
                  <a:lnTo>
                    <a:pt x="1175" y="154"/>
                  </a:lnTo>
                  <a:lnTo>
                    <a:pt x="1168" y="149"/>
                  </a:lnTo>
                  <a:lnTo>
                    <a:pt x="1161" y="144"/>
                  </a:lnTo>
                  <a:lnTo>
                    <a:pt x="1152" y="139"/>
                  </a:lnTo>
                  <a:lnTo>
                    <a:pt x="1144" y="134"/>
                  </a:lnTo>
                  <a:lnTo>
                    <a:pt x="1137" y="129"/>
                  </a:lnTo>
                  <a:lnTo>
                    <a:pt x="1129" y="124"/>
                  </a:lnTo>
                  <a:lnTo>
                    <a:pt x="1120" y="119"/>
                  </a:lnTo>
                  <a:lnTo>
                    <a:pt x="1112" y="114"/>
                  </a:lnTo>
                  <a:lnTo>
                    <a:pt x="1103" y="108"/>
                  </a:lnTo>
                  <a:lnTo>
                    <a:pt x="1095" y="103"/>
                  </a:lnTo>
                  <a:lnTo>
                    <a:pt x="1086" y="98"/>
                  </a:lnTo>
                  <a:lnTo>
                    <a:pt x="1078" y="95"/>
                  </a:lnTo>
                  <a:lnTo>
                    <a:pt x="1071" y="92"/>
                  </a:lnTo>
                  <a:lnTo>
                    <a:pt x="1061" y="86"/>
                  </a:lnTo>
                  <a:lnTo>
                    <a:pt x="1054" y="81"/>
                  </a:lnTo>
                  <a:lnTo>
                    <a:pt x="1044" y="78"/>
                  </a:lnTo>
                  <a:lnTo>
                    <a:pt x="1039" y="75"/>
                  </a:lnTo>
                  <a:lnTo>
                    <a:pt x="1022" y="66"/>
                  </a:lnTo>
                  <a:lnTo>
                    <a:pt x="1008" y="63"/>
                  </a:lnTo>
                  <a:lnTo>
                    <a:pt x="991" y="54"/>
                  </a:lnTo>
                  <a:lnTo>
                    <a:pt x="976" y="48"/>
                  </a:lnTo>
                  <a:lnTo>
                    <a:pt x="959" y="42"/>
                  </a:lnTo>
                  <a:lnTo>
                    <a:pt x="944" y="37"/>
                  </a:lnTo>
                  <a:lnTo>
                    <a:pt x="930" y="32"/>
                  </a:lnTo>
                  <a:lnTo>
                    <a:pt x="915" y="29"/>
                  </a:lnTo>
                  <a:lnTo>
                    <a:pt x="902" y="25"/>
                  </a:lnTo>
                  <a:lnTo>
                    <a:pt x="888" y="22"/>
                  </a:lnTo>
                  <a:lnTo>
                    <a:pt x="875" y="17"/>
                  </a:lnTo>
                  <a:lnTo>
                    <a:pt x="859" y="12"/>
                  </a:lnTo>
                  <a:lnTo>
                    <a:pt x="847" y="9"/>
                  </a:lnTo>
                  <a:lnTo>
                    <a:pt x="836" y="7"/>
                  </a:lnTo>
                  <a:lnTo>
                    <a:pt x="820" y="3"/>
                  </a:lnTo>
                  <a:lnTo>
                    <a:pt x="810" y="2"/>
                  </a:lnTo>
                  <a:lnTo>
                    <a:pt x="798" y="2"/>
                  </a:lnTo>
                  <a:lnTo>
                    <a:pt x="788" y="2"/>
                  </a:lnTo>
                  <a:lnTo>
                    <a:pt x="778" y="0"/>
                  </a:lnTo>
                  <a:lnTo>
                    <a:pt x="766" y="0"/>
                  </a:lnTo>
                  <a:lnTo>
                    <a:pt x="756" y="0"/>
                  </a:lnTo>
                  <a:lnTo>
                    <a:pt x="749" y="0"/>
                  </a:lnTo>
                  <a:lnTo>
                    <a:pt x="739" y="0"/>
                  </a:lnTo>
                  <a:lnTo>
                    <a:pt x="731" y="0"/>
                  </a:lnTo>
                  <a:lnTo>
                    <a:pt x="722" y="2"/>
                  </a:lnTo>
                  <a:lnTo>
                    <a:pt x="717" y="5"/>
                  </a:lnTo>
                  <a:lnTo>
                    <a:pt x="702" y="7"/>
                  </a:lnTo>
                  <a:lnTo>
                    <a:pt x="688" y="12"/>
                  </a:lnTo>
                  <a:lnTo>
                    <a:pt x="675" y="19"/>
                  </a:lnTo>
                  <a:lnTo>
                    <a:pt x="663" y="25"/>
                  </a:lnTo>
                  <a:lnTo>
                    <a:pt x="653" y="31"/>
                  </a:lnTo>
                  <a:lnTo>
                    <a:pt x="642" y="37"/>
                  </a:lnTo>
                  <a:lnTo>
                    <a:pt x="632" y="44"/>
                  </a:lnTo>
                  <a:lnTo>
                    <a:pt x="627" y="53"/>
                  </a:lnTo>
                  <a:lnTo>
                    <a:pt x="617" y="58"/>
                  </a:lnTo>
                  <a:lnTo>
                    <a:pt x="612" y="64"/>
                  </a:lnTo>
                  <a:lnTo>
                    <a:pt x="605" y="68"/>
                  </a:lnTo>
                  <a:lnTo>
                    <a:pt x="602" y="75"/>
                  </a:lnTo>
                  <a:lnTo>
                    <a:pt x="595" y="83"/>
                  </a:lnTo>
                  <a:lnTo>
                    <a:pt x="595" y="86"/>
                  </a:lnTo>
                  <a:lnTo>
                    <a:pt x="595" y="86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695950" y="2559050"/>
              <a:ext cx="111125" cy="207962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54" y="1"/>
                </a:cxn>
                <a:cxn ang="0">
                  <a:pos x="63" y="8"/>
                </a:cxn>
                <a:cxn ang="0">
                  <a:pos x="68" y="13"/>
                </a:cxn>
                <a:cxn ang="0">
                  <a:pos x="75" y="20"/>
                </a:cxn>
                <a:cxn ang="0">
                  <a:pos x="81" y="28"/>
                </a:cxn>
                <a:cxn ang="0">
                  <a:pos x="90" y="39"/>
                </a:cxn>
                <a:cxn ang="0">
                  <a:pos x="97" y="45"/>
                </a:cxn>
                <a:cxn ang="0">
                  <a:pos x="103" y="57"/>
                </a:cxn>
                <a:cxn ang="0">
                  <a:pos x="110" y="67"/>
                </a:cxn>
                <a:cxn ang="0">
                  <a:pos x="119" y="81"/>
                </a:cxn>
                <a:cxn ang="0">
                  <a:pos x="122" y="93"/>
                </a:cxn>
                <a:cxn ang="0">
                  <a:pos x="127" y="106"/>
                </a:cxn>
                <a:cxn ang="0">
                  <a:pos x="131" y="122"/>
                </a:cxn>
                <a:cxn ang="0">
                  <a:pos x="136" y="135"/>
                </a:cxn>
                <a:cxn ang="0">
                  <a:pos x="136" y="149"/>
                </a:cxn>
                <a:cxn ang="0">
                  <a:pos x="137" y="162"/>
                </a:cxn>
                <a:cxn ang="0">
                  <a:pos x="137" y="172"/>
                </a:cxn>
                <a:cxn ang="0">
                  <a:pos x="139" y="184"/>
                </a:cxn>
                <a:cxn ang="0">
                  <a:pos x="139" y="194"/>
                </a:cxn>
                <a:cxn ang="0">
                  <a:pos x="139" y="203"/>
                </a:cxn>
                <a:cxn ang="0">
                  <a:pos x="139" y="211"/>
                </a:cxn>
                <a:cxn ang="0">
                  <a:pos x="141" y="220"/>
                </a:cxn>
                <a:cxn ang="0">
                  <a:pos x="141" y="232"/>
                </a:cxn>
                <a:cxn ang="0">
                  <a:pos x="141" y="240"/>
                </a:cxn>
                <a:cxn ang="0">
                  <a:pos x="141" y="244"/>
                </a:cxn>
                <a:cxn ang="0">
                  <a:pos x="141" y="247"/>
                </a:cxn>
                <a:cxn ang="0">
                  <a:pos x="12" y="261"/>
                </a:cxn>
                <a:cxn ang="0">
                  <a:pos x="10" y="255"/>
                </a:cxn>
                <a:cxn ang="0">
                  <a:pos x="9" y="247"/>
                </a:cxn>
                <a:cxn ang="0">
                  <a:pos x="7" y="239"/>
                </a:cxn>
                <a:cxn ang="0">
                  <a:pos x="5" y="233"/>
                </a:cxn>
                <a:cxn ang="0">
                  <a:pos x="3" y="225"/>
                </a:cxn>
                <a:cxn ang="0">
                  <a:pos x="3" y="217"/>
                </a:cxn>
                <a:cxn ang="0">
                  <a:pos x="2" y="205"/>
                </a:cxn>
                <a:cxn ang="0">
                  <a:pos x="0" y="194"/>
                </a:cxn>
                <a:cxn ang="0">
                  <a:pos x="0" y="183"/>
                </a:cxn>
                <a:cxn ang="0">
                  <a:pos x="0" y="171"/>
                </a:cxn>
                <a:cxn ang="0">
                  <a:pos x="0" y="159"/>
                </a:cxn>
                <a:cxn ang="0">
                  <a:pos x="0" y="145"/>
                </a:cxn>
                <a:cxn ang="0">
                  <a:pos x="2" y="133"/>
                </a:cxn>
                <a:cxn ang="0">
                  <a:pos x="5" y="120"/>
                </a:cxn>
                <a:cxn ang="0">
                  <a:pos x="5" y="105"/>
                </a:cxn>
                <a:cxn ang="0">
                  <a:pos x="9" y="93"/>
                </a:cxn>
                <a:cxn ang="0">
                  <a:pos x="12" y="79"/>
                </a:cxn>
                <a:cxn ang="0">
                  <a:pos x="17" y="69"/>
                </a:cxn>
                <a:cxn ang="0">
                  <a:pos x="20" y="57"/>
                </a:cxn>
                <a:cxn ang="0">
                  <a:pos x="24" y="47"/>
                </a:cxn>
                <a:cxn ang="0">
                  <a:pos x="27" y="39"/>
                </a:cxn>
                <a:cxn ang="0">
                  <a:pos x="32" y="32"/>
                </a:cxn>
                <a:cxn ang="0">
                  <a:pos x="39" y="17"/>
                </a:cxn>
                <a:cxn ang="0">
                  <a:pos x="46" y="6"/>
                </a:cxn>
                <a:cxn ang="0">
                  <a:pos x="49" y="1"/>
                </a:cxn>
                <a:cxn ang="0">
                  <a:pos x="53" y="0"/>
                </a:cxn>
                <a:cxn ang="0">
                  <a:pos x="53" y="0"/>
                </a:cxn>
              </a:cxnLst>
              <a:rect l="0" t="0" r="r" b="b"/>
              <a:pathLst>
                <a:path w="141" h="261">
                  <a:moveTo>
                    <a:pt x="53" y="0"/>
                  </a:moveTo>
                  <a:lnTo>
                    <a:pt x="54" y="1"/>
                  </a:lnTo>
                  <a:lnTo>
                    <a:pt x="63" y="8"/>
                  </a:lnTo>
                  <a:lnTo>
                    <a:pt x="68" y="13"/>
                  </a:lnTo>
                  <a:lnTo>
                    <a:pt x="75" y="20"/>
                  </a:lnTo>
                  <a:lnTo>
                    <a:pt x="81" y="28"/>
                  </a:lnTo>
                  <a:lnTo>
                    <a:pt x="90" y="39"/>
                  </a:lnTo>
                  <a:lnTo>
                    <a:pt x="97" y="45"/>
                  </a:lnTo>
                  <a:lnTo>
                    <a:pt x="103" y="57"/>
                  </a:lnTo>
                  <a:lnTo>
                    <a:pt x="110" y="67"/>
                  </a:lnTo>
                  <a:lnTo>
                    <a:pt x="119" y="81"/>
                  </a:lnTo>
                  <a:lnTo>
                    <a:pt x="122" y="93"/>
                  </a:lnTo>
                  <a:lnTo>
                    <a:pt x="127" y="106"/>
                  </a:lnTo>
                  <a:lnTo>
                    <a:pt x="131" y="122"/>
                  </a:lnTo>
                  <a:lnTo>
                    <a:pt x="136" y="135"/>
                  </a:lnTo>
                  <a:lnTo>
                    <a:pt x="136" y="149"/>
                  </a:lnTo>
                  <a:lnTo>
                    <a:pt x="137" y="162"/>
                  </a:lnTo>
                  <a:lnTo>
                    <a:pt x="137" y="172"/>
                  </a:lnTo>
                  <a:lnTo>
                    <a:pt x="139" y="184"/>
                  </a:lnTo>
                  <a:lnTo>
                    <a:pt x="139" y="194"/>
                  </a:lnTo>
                  <a:lnTo>
                    <a:pt x="139" y="203"/>
                  </a:lnTo>
                  <a:lnTo>
                    <a:pt x="139" y="211"/>
                  </a:lnTo>
                  <a:lnTo>
                    <a:pt x="141" y="220"/>
                  </a:lnTo>
                  <a:lnTo>
                    <a:pt x="141" y="232"/>
                  </a:lnTo>
                  <a:lnTo>
                    <a:pt x="141" y="240"/>
                  </a:lnTo>
                  <a:lnTo>
                    <a:pt x="141" y="244"/>
                  </a:lnTo>
                  <a:lnTo>
                    <a:pt x="141" y="247"/>
                  </a:lnTo>
                  <a:lnTo>
                    <a:pt x="12" y="261"/>
                  </a:lnTo>
                  <a:lnTo>
                    <a:pt x="10" y="255"/>
                  </a:lnTo>
                  <a:lnTo>
                    <a:pt x="9" y="247"/>
                  </a:lnTo>
                  <a:lnTo>
                    <a:pt x="7" y="239"/>
                  </a:lnTo>
                  <a:lnTo>
                    <a:pt x="5" y="233"/>
                  </a:lnTo>
                  <a:lnTo>
                    <a:pt x="3" y="225"/>
                  </a:lnTo>
                  <a:lnTo>
                    <a:pt x="3" y="217"/>
                  </a:lnTo>
                  <a:lnTo>
                    <a:pt x="2" y="205"/>
                  </a:lnTo>
                  <a:lnTo>
                    <a:pt x="0" y="194"/>
                  </a:lnTo>
                  <a:lnTo>
                    <a:pt x="0" y="183"/>
                  </a:lnTo>
                  <a:lnTo>
                    <a:pt x="0" y="171"/>
                  </a:lnTo>
                  <a:lnTo>
                    <a:pt x="0" y="159"/>
                  </a:lnTo>
                  <a:lnTo>
                    <a:pt x="0" y="145"/>
                  </a:lnTo>
                  <a:lnTo>
                    <a:pt x="2" y="133"/>
                  </a:lnTo>
                  <a:lnTo>
                    <a:pt x="5" y="120"/>
                  </a:lnTo>
                  <a:lnTo>
                    <a:pt x="5" y="105"/>
                  </a:lnTo>
                  <a:lnTo>
                    <a:pt x="9" y="93"/>
                  </a:lnTo>
                  <a:lnTo>
                    <a:pt x="12" y="79"/>
                  </a:lnTo>
                  <a:lnTo>
                    <a:pt x="17" y="69"/>
                  </a:lnTo>
                  <a:lnTo>
                    <a:pt x="20" y="57"/>
                  </a:lnTo>
                  <a:lnTo>
                    <a:pt x="24" y="47"/>
                  </a:lnTo>
                  <a:lnTo>
                    <a:pt x="27" y="39"/>
                  </a:lnTo>
                  <a:lnTo>
                    <a:pt x="32" y="32"/>
                  </a:lnTo>
                  <a:lnTo>
                    <a:pt x="39" y="17"/>
                  </a:lnTo>
                  <a:lnTo>
                    <a:pt x="46" y="6"/>
                  </a:lnTo>
                  <a:lnTo>
                    <a:pt x="49" y="1"/>
                  </a:lnTo>
                  <a:lnTo>
                    <a:pt x="5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405438" y="2300288"/>
              <a:ext cx="290513" cy="738187"/>
            </a:xfrm>
            <a:custGeom>
              <a:avLst/>
              <a:gdLst/>
              <a:ahLst/>
              <a:cxnLst>
                <a:cxn ang="0">
                  <a:pos x="215" y="144"/>
                </a:cxn>
                <a:cxn ang="0">
                  <a:pos x="191" y="101"/>
                </a:cxn>
                <a:cxn ang="0">
                  <a:pos x="166" y="59"/>
                </a:cxn>
                <a:cxn ang="0">
                  <a:pos x="137" y="23"/>
                </a:cxn>
                <a:cxn ang="0">
                  <a:pos x="118" y="0"/>
                </a:cxn>
                <a:cxn ang="0">
                  <a:pos x="103" y="13"/>
                </a:cxn>
                <a:cxn ang="0">
                  <a:pos x="88" y="37"/>
                </a:cxn>
                <a:cxn ang="0">
                  <a:pos x="68" y="57"/>
                </a:cxn>
                <a:cxn ang="0">
                  <a:pos x="44" y="93"/>
                </a:cxn>
                <a:cxn ang="0">
                  <a:pos x="25" y="130"/>
                </a:cxn>
                <a:cxn ang="0">
                  <a:pos x="15" y="162"/>
                </a:cxn>
                <a:cxn ang="0">
                  <a:pos x="5" y="191"/>
                </a:cxn>
                <a:cxn ang="0">
                  <a:pos x="0" y="217"/>
                </a:cxn>
                <a:cxn ang="0">
                  <a:pos x="1" y="235"/>
                </a:cxn>
                <a:cxn ang="0">
                  <a:pos x="8" y="274"/>
                </a:cxn>
                <a:cxn ang="0">
                  <a:pos x="10" y="300"/>
                </a:cxn>
                <a:cxn ang="0">
                  <a:pos x="17" y="328"/>
                </a:cxn>
                <a:cxn ang="0">
                  <a:pos x="22" y="355"/>
                </a:cxn>
                <a:cxn ang="0">
                  <a:pos x="29" y="383"/>
                </a:cxn>
                <a:cxn ang="0">
                  <a:pos x="37" y="427"/>
                </a:cxn>
                <a:cxn ang="0">
                  <a:pos x="40" y="445"/>
                </a:cxn>
                <a:cxn ang="0">
                  <a:pos x="34" y="457"/>
                </a:cxn>
                <a:cxn ang="0">
                  <a:pos x="23" y="496"/>
                </a:cxn>
                <a:cxn ang="0">
                  <a:pos x="20" y="525"/>
                </a:cxn>
                <a:cxn ang="0">
                  <a:pos x="25" y="560"/>
                </a:cxn>
                <a:cxn ang="0">
                  <a:pos x="34" y="589"/>
                </a:cxn>
                <a:cxn ang="0">
                  <a:pos x="44" y="621"/>
                </a:cxn>
                <a:cxn ang="0">
                  <a:pos x="59" y="657"/>
                </a:cxn>
                <a:cxn ang="0">
                  <a:pos x="76" y="694"/>
                </a:cxn>
                <a:cxn ang="0">
                  <a:pos x="95" y="728"/>
                </a:cxn>
                <a:cxn ang="0">
                  <a:pos x="113" y="764"/>
                </a:cxn>
                <a:cxn ang="0">
                  <a:pos x="134" y="794"/>
                </a:cxn>
                <a:cxn ang="0">
                  <a:pos x="154" y="821"/>
                </a:cxn>
                <a:cxn ang="0">
                  <a:pos x="171" y="840"/>
                </a:cxn>
                <a:cxn ang="0">
                  <a:pos x="203" y="860"/>
                </a:cxn>
                <a:cxn ang="0">
                  <a:pos x="249" y="884"/>
                </a:cxn>
                <a:cxn ang="0">
                  <a:pos x="295" y="904"/>
                </a:cxn>
                <a:cxn ang="0">
                  <a:pos x="334" y="918"/>
                </a:cxn>
                <a:cxn ang="0">
                  <a:pos x="359" y="926"/>
                </a:cxn>
                <a:cxn ang="0">
                  <a:pos x="362" y="926"/>
                </a:cxn>
                <a:cxn ang="0">
                  <a:pos x="349" y="908"/>
                </a:cxn>
                <a:cxn ang="0">
                  <a:pos x="329" y="884"/>
                </a:cxn>
                <a:cxn ang="0">
                  <a:pos x="308" y="854"/>
                </a:cxn>
                <a:cxn ang="0">
                  <a:pos x="284" y="816"/>
                </a:cxn>
                <a:cxn ang="0">
                  <a:pos x="266" y="787"/>
                </a:cxn>
                <a:cxn ang="0">
                  <a:pos x="251" y="757"/>
                </a:cxn>
                <a:cxn ang="0">
                  <a:pos x="229" y="711"/>
                </a:cxn>
                <a:cxn ang="0">
                  <a:pos x="206" y="662"/>
                </a:cxn>
                <a:cxn ang="0">
                  <a:pos x="193" y="615"/>
                </a:cxn>
                <a:cxn ang="0">
                  <a:pos x="186" y="566"/>
                </a:cxn>
                <a:cxn ang="0">
                  <a:pos x="184" y="518"/>
                </a:cxn>
                <a:cxn ang="0">
                  <a:pos x="184" y="467"/>
                </a:cxn>
                <a:cxn ang="0">
                  <a:pos x="190" y="422"/>
                </a:cxn>
                <a:cxn ang="0">
                  <a:pos x="193" y="372"/>
                </a:cxn>
                <a:cxn ang="0">
                  <a:pos x="198" y="328"/>
                </a:cxn>
                <a:cxn ang="0">
                  <a:pos x="203" y="286"/>
                </a:cxn>
                <a:cxn ang="0">
                  <a:pos x="210" y="249"/>
                </a:cxn>
                <a:cxn ang="0">
                  <a:pos x="215" y="218"/>
                </a:cxn>
                <a:cxn ang="0">
                  <a:pos x="223" y="183"/>
                </a:cxn>
                <a:cxn ang="0">
                  <a:pos x="227" y="172"/>
                </a:cxn>
              </a:cxnLst>
              <a:rect l="0" t="0" r="r" b="b"/>
              <a:pathLst>
                <a:path w="366" h="930">
                  <a:moveTo>
                    <a:pt x="227" y="172"/>
                  </a:moveTo>
                  <a:lnTo>
                    <a:pt x="220" y="159"/>
                  </a:lnTo>
                  <a:lnTo>
                    <a:pt x="215" y="144"/>
                  </a:lnTo>
                  <a:lnTo>
                    <a:pt x="206" y="130"/>
                  </a:lnTo>
                  <a:lnTo>
                    <a:pt x="201" y="115"/>
                  </a:lnTo>
                  <a:lnTo>
                    <a:pt x="191" y="101"/>
                  </a:lnTo>
                  <a:lnTo>
                    <a:pt x="183" y="86"/>
                  </a:lnTo>
                  <a:lnTo>
                    <a:pt x="173" y="71"/>
                  </a:lnTo>
                  <a:lnTo>
                    <a:pt x="166" y="59"/>
                  </a:lnTo>
                  <a:lnTo>
                    <a:pt x="156" y="44"/>
                  </a:lnTo>
                  <a:lnTo>
                    <a:pt x="145" y="35"/>
                  </a:lnTo>
                  <a:lnTo>
                    <a:pt x="137" y="23"/>
                  </a:lnTo>
                  <a:lnTo>
                    <a:pt x="132" y="15"/>
                  </a:lnTo>
                  <a:lnTo>
                    <a:pt x="122" y="3"/>
                  </a:lnTo>
                  <a:lnTo>
                    <a:pt x="118" y="0"/>
                  </a:lnTo>
                  <a:lnTo>
                    <a:pt x="115" y="1"/>
                  </a:lnTo>
                  <a:lnTo>
                    <a:pt x="108" y="8"/>
                  </a:lnTo>
                  <a:lnTo>
                    <a:pt x="103" y="13"/>
                  </a:lnTo>
                  <a:lnTo>
                    <a:pt x="98" y="20"/>
                  </a:lnTo>
                  <a:lnTo>
                    <a:pt x="93" y="27"/>
                  </a:lnTo>
                  <a:lnTo>
                    <a:pt x="88" y="37"/>
                  </a:lnTo>
                  <a:lnTo>
                    <a:pt x="79" y="42"/>
                  </a:lnTo>
                  <a:lnTo>
                    <a:pt x="74" y="51"/>
                  </a:lnTo>
                  <a:lnTo>
                    <a:pt x="68" y="57"/>
                  </a:lnTo>
                  <a:lnTo>
                    <a:pt x="62" y="67"/>
                  </a:lnTo>
                  <a:lnTo>
                    <a:pt x="51" y="79"/>
                  </a:lnTo>
                  <a:lnTo>
                    <a:pt x="44" y="93"/>
                  </a:lnTo>
                  <a:lnTo>
                    <a:pt x="37" y="103"/>
                  </a:lnTo>
                  <a:lnTo>
                    <a:pt x="30" y="120"/>
                  </a:lnTo>
                  <a:lnTo>
                    <a:pt x="25" y="130"/>
                  </a:lnTo>
                  <a:lnTo>
                    <a:pt x="20" y="139"/>
                  </a:lnTo>
                  <a:lnTo>
                    <a:pt x="17" y="150"/>
                  </a:lnTo>
                  <a:lnTo>
                    <a:pt x="15" y="162"/>
                  </a:lnTo>
                  <a:lnTo>
                    <a:pt x="10" y="171"/>
                  </a:lnTo>
                  <a:lnTo>
                    <a:pt x="8" y="181"/>
                  </a:lnTo>
                  <a:lnTo>
                    <a:pt x="5" y="191"/>
                  </a:lnTo>
                  <a:lnTo>
                    <a:pt x="3" y="201"/>
                  </a:lnTo>
                  <a:lnTo>
                    <a:pt x="1" y="208"/>
                  </a:lnTo>
                  <a:lnTo>
                    <a:pt x="0" y="217"/>
                  </a:lnTo>
                  <a:lnTo>
                    <a:pt x="0" y="223"/>
                  </a:lnTo>
                  <a:lnTo>
                    <a:pt x="1" y="232"/>
                  </a:lnTo>
                  <a:lnTo>
                    <a:pt x="1" y="235"/>
                  </a:lnTo>
                  <a:lnTo>
                    <a:pt x="3" y="247"/>
                  </a:lnTo>
                  <a:lnTo>
                    <a:pt x="5" y="259"/>
                  </a:lnTo>
                  <a:lnTo>
                    <a:pt x="8" y="274"/>
                  </a:lnTo>
                  <a:lnTo>
                    <a:pt x="8" y="281"/>
                  </a:lnTo>
                  <a:lnTo>
                    <a:pt x="10" y="289"/>
                  </a:lnTo>
                  <a:lnTo>
                    <a:pt x="10" y="300"/>
                  </a:lnTo>
                  <a:lnTo>
                    <a:pt x="13" y="308"/>
                  </a:lnTo>
                  <a:lnTo>
                    <a:pt x="15" y="318"/>
                  </a:lnTo>
                  <a:lnTo>
                    <a:pt x="17" y="328"/>
                  </a:lnTo>
                  <a:lnTo>
                    <a:pt x="18" y="337"/>
                  </a:lnTo>
                  <a:lnTo>
                    <a:pt x="22" y="347"/>
                  </a:lnTo>
                  <a:lnTo>
                    <a:pt x="22" y="355"/>
                  </a:lnTo>
                  <a:lnTo>
                    <a:pt x="25" y="366"/>
                  </a:lnTo>
                  <a:lnTo>
                    <a:pt x="25" y="372"/>
                  </a:lnTo>
                  <a:lnTo>
                    <a:pt x="29" y="383"/>
                  </a:lnTo>
                  <a:lnTo>
                    <a:pt x="32" y="398"/>
                  </a:lnTo>
                  <a:lnTo>
                    <a:pt x="35" y="415"/>
                  </a:lnTo>
                  <a:lnTo>
                    <a:pt x="37" y="427"/>
                  </a:lnTo>
                  <a:lnTo>
                    <a:pt x="39" y="435"/>
                  </a:lnTo>
                  <a:lnTo>
                    <a:pt x="40" y="442"/>
                  </a:lnTo>
                  <a:lnTo>
                    <a:pt x="40" y="445"/>
                  </a:lnTo>
                  <a:lnTo>
                    <a:pt x="40" y="445"/>
                  </a:lnTo>
                  <a:lnTo>
                    <a:pt x="37" y="450"/>
                  </a:lnTo>
                  <a:lnTo>
                    <a:pt x="34" y="457"/>
                  </a:lnTo>
                  <a:lnTo>
                    <a:pt x="30" y="467"/>
                  </a:lnTo>
                  <a:lnTo>
                    <a:pt x="25" y="481"/>
                  </a:lnTo>
                  <a:lnTo>
                    <a:pt x="23" y="496"/>
                  </a:lnTo>
                  <a:lnTo>
                    <a:pt x="22" y="505"/>
                  </a:lnTo>
                  <a:lnTo>
                    <a:pt x="20" y="515"/>
                  </a:lnTo>
                  <a:lnTo>
                    <a:pt x="20" y="525"/>
                  </a:lnTo>
                  <a:lnTo>
                    <a:pt x="22" y="535"/>
                  </a:lnTo>
                  <a:lnTo>
                    <a:pt x="22" y="545"/>
                  </a:lnTo>
                  <a:lnTo>
                    <a:pt x="25" y="560"/>
                  </a:lnTo>
                  <a:lnTo>
                    <a:pt x="27" y="569"/>
                  </a:lnTo>
                  <a:lnTo>
                    <a:pt x="30" y="579"/>
                  </a:lnTo>
                  <a:lnTo>
                    <a:pt x="34" y="589"/>
                  </a:lnTo>
                  <a:lnTo>
                    <a:pt x="39" y="599"/>
                  </a:lnTo>
                  <a:lnTo>
                    <a:pt x="40" y="610"/>
                  </a:lnTo>
                  <a:lnTo>
                    <a:pt x="44" y="621"/>
                  </a:lnTo>
                  <a:lnTo>
                    <a:pt x="49" y="632"/>
                  </a:lnTo>
                  <a:lnTo>
                    <a:pt x="54" y="645"/>
                  </a:lnTo>
                  <a:lnTo>
                    <a:pt x="59" y="657"/>
                  </a:lnTo>
                  <a:lnTo>
                    <a:pt x="64" y="669"/>
                  </a:lnTo>
                  <a:lnTo>
                    <a:pt x="71" y="682"/>
                  </a:lnTo>
                  <a:lnTo>
                    <a:pt x="76" y="694"/>
                  </a:lnTo>
                  <a:lnTo>
                    <a:pt x="81" y="706"/>
                  </a:lnTo>
                  <a:lnTo>
                    <a:pt x="88" y="718"/>
                  </a:lnTo>
                  <a:lnTo>
                    <a:pt x="95" y="728"/>
                  </a:lnTo>
                  <a:lnTo>
                    <a:pt x="101" y="742"/>
                  </a:lnTo>
                  <a:lnTo>
                    <a:pt x="107" y="754"/>
                  </a:lnTo>
                  <a:lnTo>
                    <a:pt x="113" y="764"/>
                  </a:lnTo>
                  <a:lnTo>
                    <a:pt x="120" y="776"/>
                  </a:lnTo>
                  <a:lnTo>
                    <a:pt x="129" y="787"/>
                  </a:lnTo>
                  <a:lnTo>
                    <a:pt x="134" y="794"/>
                  </a:lnTo>
                  <a:lnTo>
                    <a:pt x="140" y="804"/>
                  </a:lnTo>
                  <a:lnTo>
                    <a:pt x="145" y="813"/>
                  </a:lnTo>
                  <a:lnTo>
                    <a:pt x="154" y="821"/>
                  </a:lnTo>
                  <a:lnTo>
                    <a:pt x="159" y="826"/>
                  </a:lnTo>
                  <a:lnTo>
                    <a:pt x="168" y="835"/>
                  </a:lnTo>
                  <a:lnTo>
                    <a:pt x="171" y="840"/>
                  </a:lnTo>
                  <a:lnTo>
                    <a:pt x="179" y="847"/>
                  </a:lnTo>
                  <a:lnTo>
                    <a:pt x="190" y="854"/>
                  </a:lnTo>
                  <a:lnTo>
                    <a:pt x="203" y="860"/>
                  </a:lnTo>
                  <a:lnTo>
                    <a:pt x="218" y="869"/>
                  </a:lnTo>
                  <a:lnTo>
                    <a:pt x="234" y="877"/>
                  </a:lnTo>
                  <a:lnTo>
                    <a:pt x="249" y="884"/>
                  </a:lnTo>
                  <a:lnTo>
                    <a:pt x="264" y="889"/>
                  </a:lnTo>
                  <a:lnTo>
                    <a:pt x="279" y="896"/>
                  </a:lnTo>
                  <a:lnTo>
                    <a:pt x="295" y="904"/>
                  </a:lnTo>
                  <a:lnTo>
                    <a:pt x="308" y="908"/>
                  </a:lnTo>
                  <a:lnTo>
                    <a:pt x="323" y="913"/>
                  </a:lnTo>
                  <a:lnTo>
                    <a:pt x="334" y="918"/>
                  </a:lnTo>
                  <a:lnTo>
                    <a:pt x="345" y="921"/>
                  </a:lnTo>
                  <a:lnTo>
                    <a:pt x="354" y="923"/>
                  </a:lnTo>
                  <a:lnTo>
                    <a:pt x="359" y="926"/>
                  </a:lnTo>
                  <a:lnTo>
                    <a:pt x="362" y="928"/>
                  </a:lnTo>
                  <a:lnTo>
                    <a:pt x="366" y="930"/>
                  </a:lnTo>
                  <a:lnTo>
                    <a:pt x="362" y="926"/>
                  </a:lnTo>
                  <a:lnTo>
                    <a:pt x="359" y="920"/>
                  </a:lnTo>
                  <a:lnTo>
                    <a:pt x="354" y="913"/>
                  </a:lnTo>
                  <a:lnTo>
                    <a:pt x="349" y="908"/>
                  </a:lnTo>
                  <a:lnTo>
                    <a:pt x="342" y="899"/>
                  </a:lnTo>
                  <a:lnTo>
                    <a:pt x="337" y="892"/>
                  </a:lnTo>
                  <a:lnTo>
                    <a:pt x="329" y="884"/>
                  </a:lnTo>
                  <a:lnTo>
                    <a:pt x="323" y="874"/>
                  </a:lnTo>
                  <a:lnTo>
                    <a:pt x="315" y="862"/>
                  </a:lnTo>
                  <a:lnTo>
                    <a:pt x="308" y="854"/>
                  </a:lnTo>
                  <a:lnTo>
                    <a:pt x="300" y="840"/>
                  </a:lnTo>
                  <a:lnTo>
                    <a:pt x="293" y="828"/>
                  </a:lnTo>
                  <a:lnTo>
                    <a:pt x="284" y="816"/>
                  </a:lnTo>
                  <a:lnTo>
                    <a:pt x="276" y="803"/>
                  </a:lnTo>
                  <a:lnTo>
                    <a:pt x="271" y="794"/>
                  </a:lnTo>
                  <a:lnTo>
                    <a:pt x="266" y="787"/>
                  </a:lnTo>
                  <a:lnTo>
                    <a:pt x="262" y="779"/>
                  </a:lnTo>
                  <a:lnTo>
                    <a:pt x="259" y="772"/>
                  </a:lnTo>
                  <a:lnTo>
                    <a:pt x="251" y="757"/>
                  </a:lnTo>
                  <a:lnTo>
                    <a:pt x="242" y="743"/>
                  </a:lnTo>
                  <a:lnTo>
                    <a:pt x="234" y="726"/>
                  </a:lnTo>
                  <a:lnTo>
                    <a:pt x="229" y="711"/>
                  </a:lnTo>
                  <a:lnTo>
                    <a:pt x="220" y="694"/>
                  </a:lnTo>
                  <a:lnTo>
                    <a:pt x="215" y="681"/>
                  </a:lnTo>
                  <a:lnTo>
                    <a:pt x="206" y="662"/>
                  </a:lnTo>
                  <a:lnTo>
                    <a:pt x="201" y="647"/>
                  </a:lnTo>
                  <a:lnTo>
                    <a:pt x="198" y="630"/>
                  </a:lnTo>
                  <a:lnTo>
                    <a:pt x="193" y="615"/>
                  </a:lnTo>
                  <a:lnTo>
                    <a:pt x="188" y="598"/>
                  </a:lnTo>
                  <a:lnTo>
                    <a:pt x="186" y="582"/>
                  </a:lnTo>
                  <a:lnTo>
                    <a:pt x="186" y="566"/>
                  </a:lnTo>
                  <a:lnTo>
                    <a:pt x="186" y="552"/>
                  </a:lnTo>
                  <a:lnTo>
                    <a:pt x="184" y="533"/>
                  </a:lnTo>
                  <a:lnTo>
                    <a:pt x="184" y="518"/>
                  </a:lnTo>
                  <a:lnTo>
                    <a:pt x="184" y="501"/>
                  </a:lnTo>
                  <a:lnTo>
                    <a:pt x="184" y="486"/>
                  </a:lnTo>
                  <a:lnTo>
                    <a:pt x="184" y="467"/>
                  </a:lnTo>
                  <a:lnTo>
                    <a:pt x="186" y="454"/>
                  </a:lnTo>
                  <a:lnTo>
                    <a:pt x="188" y="435"/>
                  </a:lnTo>
                  <a:lnTo>
                    <a:pt x="190" y="422"/>
                  </a:lnTo>
                  <a:lnTo>
                    <a:pt x="190" y="405"/>
                  </a:lnTo>
                  <a:lnTo>
                    <a:pt x="193" y="389"/>
                  </a:lnTo>
                  <a:lnTo>
                    <a:pt x="193" y="372"/>
                  </a:lnTo>
                  <a:lnTo>
                    <a:pt x="196" y="359"/>
                  </a:lnTo>
                  <a:lnTo>
                    <a:pt x="198" y="342"/>
                  </a:lnTo>
                  <a:lnTo>
                    <a:pt x="198" y="328"/>
                  </a:lnTo>
                  <a:lnTo>
                    <a:pt x="201" y="313"/>
                  </a:lnTo>
                  <a:lnTo>
                    <a:pt x="203" y="301"/>
                  </a:lnTo>
                  <a:lnTo>
                    <a:pt x="203" y="286"/>
                  </a:lnTo>
                  <a:lnTo>
                    <a:pt x="206" y="272"/>
                  </a:lnTo>
                  <a:lnTo>
                    <a:pt x="206" y="261"/>
                  </a:lnTo>
                  <a:lnTo>
                    <a:pt x="210" y="249"/>
                  </a:lnTo>
                  <a:lnTo>
                    <a:pt x="212" y="237"/>
                  </a:lnTo>
                  <a:lnTo>
                    <a:pt x="213" y="228"/>
                  </a:lnTo>
                  <a:lnTo>
                    <a:pt x="215" y="218"/>
                  </a:lnTo>
                  <a:lnTo>
                    <a:pt x="218" y="210"/>
                  </a:lnTo>
                  <a:lnTo>
                    <a:pt x="220" y="195"/>
                  </a:lnTo>
                  <a:lnTo>
                    <a:pt x="223" y="183"/>
                  </a:lnTo>
                  <a:lnTo>
                    <a:pt x="225" y="174"/>
                  </a:lnTo>
                  <a:lnTo>
                    <a:pt x="227" y="172"/>
                  </a:lnTo>
                  <a:lnTo>
                    <a:pt x="227" y="172"/>
                  </a:lnTo>
                  <a:close/>
                </a:path>
              </a:pathLst>
            </a:custGeom>
            <a:solidFill>
              <a:srgbClr val="E680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829300" y="2163763"/>
              <a:ext cx="406400" cy="180975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71" y="0"/>
                </a:cxn>
                <a:cxn ang="0">
                  <a:pos x="74" y="0"/>
                </a:cxn>
                <a:cxn ang="0">
                  <a:pos x="84" y="5"/>
                </a:cxn>
                <a:cxn ang="0">
                  <a:pos x="91" y="6"/>
                </a:cxn>
                <a:cxn ang="0">
                  <a:pos x="101" y="10"/>
                </a:cxn>
                <a:cxn ang="0">
                  <a:pos x="111" y="13"/>
                </a:cxn>
                <a:cxn ang="0">
                  <a:pos x="122" y="17"/>
                </a:cxn>
                <a:cxn ang="0">
                  <a:pos x="130" y="20"/>
                </a:cxn>
                <a:cxn ang="0">
                  <a:pos x="140" y="23"/>
                </a:cxn>
                <a:cxn ang="0">
                  <a:pos x="149" y="27"/>
                </a:cxn>
                <a:cxn ang="0">
                  <a:pos x="159" y="30"/>
                </a:cxn>
                <a:cxn ang="0">
                  <a:pos x="172" y="35"/>
                </a:cxn>
                <a:cxn ang="0">
                  <a:pos x="183" y="40"/>
                </a:cxn>
                <a:cxn ang="0">
                  <a:pos x="186" y="40"/>
                </a:cxn>
                <a:cxn ang="0">
                  <a:pos x="194" y="40"/>
                </a:cxn>
                <a:cxn ang="0">
                  <a:pos x="205" y="40"/>
                </a:cxn>
                <a:cxn ang="0">
                  <a:pos x="218" y="40"/>
                </a:cxn>
                <a:cxn ang="0">
                  <a:pos x="232" y="40"/>
                </a:cxn>
                <a:cxn ang="0">
                  <a:pos x="247" y="40"/>
                </a:cxn>
                <a:cxn ang="0">
                  <a:pos x="255" y="40"/>
                </a:cxn>
                <a:cxn ang="0">
                  <a:pos x="266" y="40"/>
                </a:cxn>
                <a:cxn ang="0">
                  <a:pos x="272" y="40"/>
                </a:cxn>
                <a:cxn ang="0">
                  <a:pos x="283" y="42"/>
                </a:cxn>
                <a:cxn ang="0">
                  <a:pos x="300" y="42"/>
                </a:cxn>
                <a:cxn ang="0">
                  <a:pos x="315" y="42"/>
                </a:cxn>
                <a:cxn ang="0">
                  <a:pos x="330" y="42"/>
                </a:cxn>
                <a:cxn ang="0">
                  <a:pos x="345" y="42"/>
                </a:cxn>
                <a:cxn ang="0">
                  <a:pos x="357" y="42"/>
                </a:cxn>
                <a:cxn ang="0">
                  <a:pos x="366" y="42"/>
                </a:cxn>
                <a:cxn ang="0">
                  <a:pos x="371" y="42"/>
                </a:cxn>
                <a:cxn ang="0">
                  <a:pos x="374" y="44"/>
                </a:cxn>
                <a:cxn ang="0">
                  <a:pos x="511" y="164"/>
                </a:cxn>
                <a:cxn ang="0">
                  <a:pos x="415" y="227"/>
                </a:cxn>
                <a:cxn ang="0">
                  <a:pos x="78" y="83"/>
                </a:cxn>
                <a:cxn ang="0">
                  <a:pos x="0" y="49"/>
                </a:cxn>
                <a:cxn ang="0">
                  <a:pos x="0" y="49"/>
                </a:cxn>
              </a:cxnLst>
              <a:rect l="0" t="0" r="r" b="b"/>
              <a:pathLst>
                <a:path w="511" h="227">
                  <a:moveTo>
                    <a:pt x="0" y="49"/>
                  </a:moveTo>
                  <a:lnTo>
                    <a:pt x="71" y="0"/>
                  </a:lnTo>
                  <a:lnTo>
                    <a:pt x="74" y="0"/>
                  </a:lnTo>
                  <a:lnTo>
                    <a:pt x="84" y="5"/>
                  </a:lnTo>
                  <a:lnTo>
                    <a:pt x="91" y="6"/>
                  </a:lnTo>
                  <a:lnTo>
                    <a:pt x="101" y="10"/>
                  </a:lnTo>
                  <a:lnTo>
                    <a:pt x="111" y="13"/>
                  </a:lnTo>
                  <a:lnTo>
                    <a:pt x="122" y="17"/>
                  </a:lnTo>
                  <a:lnTo>
                    <a:pt x="130" y="20"/>
                  </a:lnTo>
                  <a:lnTo>
                    <a:pt x="140" y="23"/>
                  </a:lnTo>
                  <a:lnTo>
                    <a:pt x="149" y="27"/>
                  </a:lnTo>
                  <a:lnTo>
                    <a:pt x="159" y="30"/>
                  </a:lnTo>
                  <a:lnTo>
                    <a:pt x="172" y="35"/>
                  </a:lnTo>
                  <a:lnTo>
                    <a:pt x="183" y="40"/>
                  </a:lnTo>
                  <a:lnTo>
                    <a:pt x="186" y="40"/>
                  </a:lnTo>
                  <a:lnTo>
                    <a:pt x="194" y="40"/>
                  </a:lnTo>
                  <a:lnTo>
                    <a:pt x="205" y="40"/>
                  </a:lnTo>
                  <a:lnTo>
                    <a:pt x="218" y="40"/>
                  </a:lnTo>
                  <a:lnTo>
                    <a:pt x="232" y="40"/>
                  </a:lnTo>
                  <a:lnTo>
                    <a:pt x="247" y="40"/>
                  </a:lnTo>
                  <a:lnTo>
                    <a:pt x="255" y="40"/>
                  </a:lnTo>
                  <a:lnTo>
                    <a:pt x="266" y="40"/>
                  </a:lnTo>
                  <a:lnTo>
                    <a:pt x="272" y="40"/>
                  </a:lnTo>
                  <a:lnTo>
                    <a:pt x="283" y="42"/>
                  </a:lnTo>
                  <a:lnTo>
                    <a:pt x="300" y="42"/>
                  </a:lnTo>
                  <a:lnTo>
                    <a:pt x="315" y="42"/>
                  </a:lnTo>
                  <a:lnTo>
                    <a:pt x="330" y="42"/>
                  </a:lnTo>
                  <a:lnTo>
                    <a:pt x="345" y="42"/>
                  </a:lnTo>
                  <a:lnTo>
                    <a:pt x="357" y="42"/>
                  </a:lnTo>
                  <a:lnTo>
                    <a:pt x="366" y="42"/>
                  </a:lnTo>
                  <a:lnTo>
                    <a:pt x="371" y="42"/>
                  </a:lnTo>
                  <a:lnTo>
                    <a:pt x="374" y="44"/>
                  </a:lnTo>
                  <a:lnTo>
                    <a:pt x="511" y="164"/>
                  </a:lnTo>
                  <a:lnTo>
                    <a:pt x="415" y="227"/>
                  </a:lnTo>
                  <a:lnTo>
                    <a:pt x="78" y="83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E680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508625" y="1897063"/>
              <a:ext cx="330200" cy="285750"/>
            </a:xfrm>
            <a:custGeom>
              <a:avLst/>
              <a:gdLst/>
              <a:ahLst/>
              <a:cxnLst>
                <a:cxn ang="0">
                  <a:pos x="123" y="353"/>
                </a:cxn>
                <a:cxn ang="0">
                  <a:pos x="133" y="329"/>
                </a:cxn>
                <a:cxn ang="0">
                  <a:pos x="139" y="309"/>
                </a:cxn>
                <a:cxn ang="0">
                  <a:pos x="142" y="283"/>
                </a:cxn>
                <a:cxn ang="0">
                  <a:pos x="142" y="255"/>
                </a:cxn>
                <a:cxn ang="0">
                  <a:pos x="133" y="224"/>
                </a:cxn>
                <a:cxn ang="0">
                  <a:pos x="116" y="195"/>
                </a:cxn>
                <a:cxn ang="0">
                  <a:pos x="96" y="175"/>
                </a:cxn>
                <a:cxn ang="0">
                  <a:pos x="81" y="160"/>
                </a:cxn>
                <a:cxn ang="0">
                  <a:pos x="67" y="146"/>
                </a:cxn>
                <a:cxn ang="0">
                  <a:pos x="52" y="131"/>
                </a:cxn>
                <a:cxn ang="0">
                  <a:pos x="35" y="111"/>
                </a:cxn>
                <a:cxn ang="0">
                  <a:pos x="15" y="85"/>
                </a:cxn>
                <a:cxn ang="0">
                  <a:pos x="3" y="61"/>
                </a:cxn>
                <a:cxn ang="0">
                  <a:pos x="0" y="39"/>
                </a:cxn>
                <a:cxn ang="0">
                  <a:pos x="8" y="21"/>
                </a:cxn>
                <a:cxn ang="0">
                  <a:pos x="23" y="11"/>
                </a:cxn>
                <a:cxn ang="0">
                  <a:pos x="39" y="6"/>
                </a:cxn>
                <a:cxn ang="0">
                  <a:pos x="55" y="2"/>
                </a:cxn>
                <a:cxn ang="0">
                  <a:pos x="74" y="0"/>
                </a:cxn>
                <a:cxn ang="0">
                  <a:pos x="94" y="0"/>
                </a:cxn>
                <a:cxn ang="0">
                  <a:pos x="116" y="2"/>
                </a:cxn>
                <a:cxn ang="0">
                  <a:pos x="137" y="7"/>
                </a:cxn>
                <a:cxn ang="0">
                  <a:pos x="161" y="12"/>
                </a:cxn>
                <a:cxn ang="0">
                  <a:pos x="184" y="21"/>
                </a:cxn>
                <a:cxn ang="0">
                  <a:pos x="206" y="29"/>
                </a:cxn>
                <a:cxn ang="0">
                  <a:pos x="230" y="39"/>
                </a:cxn>
                <a:cxn ang="0">
                  <a:pos x="250" y="50"/>
                </a:cxn>
                <a:cxn ang="0">
                  <a:pos x="271" y="61"/>
                </a:cxn>
                <a:cxn ang="0">
                  <a:pos x="291" y="73"/>
                </a:cxn>
                <a:cxn ang="0">
                  <a:pos x="310" y="85"/>
                </a:cxn>
                <a:cxn ang="0">
                  <a:pos x="325" y="99"/>
                </a:cxn>
                <a:cxn ang="0">
                  <a:pos x="340" y="114"/>
                </a:cxn>
                <a:cxn ang="0">
                  <a:pos x="354" y="128"/>
                </a:cxn>
                <a:cxn ang="0">
                  <a:pos x="367" y="148"/>
                </a:cxn>
                <a:cxn ang="0">
                  <a:pos x="381" y="172"/>
                </a:cxn>
                <a:cxn ang="0">
                  <a:pos x="389" y="192"/>
                </a:cxn>
                <a:cxn ang="0">
                  <a:pos x="398" y="211"/>
                </a:cxn>
                <a:cxn ang="0">
                  <a:pos x="403" y="229"/>
                </a:cxn>
                <a:cxn ang="0">
                  <a:pos x="406" y="244"/>
                </a:cxn>
                <a:cxn ang="0">
                  <a:pos x="408" y="251"/>
                </a:cxn>
                <a:cxn ang="0">
                  <a:pos x="413" y="268"/>
                </a:cxn>
                <a:cxn ang="0">
                  <a:pos x="415" y="288"/>
                </a:cxn>
                <a:cxn ang="0">
                  <a:pos x="413" y="305"/>
                </a:cxn>
                <a:cxn ang="0">
                  <a:pos x="403" y="324"/>
                </a:cxn>
                <a:cxn ang="0">
                  <a:pos x="386" y="341"/>
                </a:cxn>
                <a:cxn ang="0">
                  <a:pos x="362" y="349"/>
                </a:cxn>
                <a:cxn ang="0">
                  <a:pos x="345" y="353"/>
                </a:cxn>
                <a:cxn ang="0">
                  <a:pos x="323" y="356"/>
                </a:cxn>
                <a:cxn ang="0">
                  <a:pos x="298" y="358"/>
                </a:cxn>
                <a:cxn ang="0">
                  <a:pos x="277" y="360"/>
                </a:cxn>
                <a:cxn ang="0">
                  <a:pos x="259" y="360"/>
                </a:cxn>
                <a:cxn ang="0">
                  <a:pos x="238" y="361"/>
                </a:cxn>
                <a:cxn ang="0">
                  <a:pos x="220" y="361"/>
                </a:cxn>
                <a:cxn ang="0">
                  <a:pos x="196" y="361"/>
                </a:cxn>
                <a:cxn ang="0">
                  <a:pos x="166" y="360"/>
                </a:cxn>
                <a:cxn ang="0">
                  <a:pos x="144" y="358"/>
                </a:cxn>
                <a:cxn ang="0">
                  <a:pos x="125" y="356"/>
                </a:cxn>
                <a:cxn ang="0">
                  <a:pos x="122" y="356"/>
                </a:cxn>
              </a:cxnLst>
              <a:rect l="0" t="0" r="r" b="b"/>
              <a:pathLst>
                <a:path w="416" h="361">
                  <a:moveTo>
                    <a:pt x="122" y="356"/>
                  </a:moveTo>
                  <a:lnTo>
                    <a:pt x="123" y="353"/>
                  </a:lnTo>
                  <a:lnTo>
                    <a:pt x="130" y="339"/>
                  </a:lnTo>
                  <a:lnTo>
                    <a:pt x="133" y="329"/>
                  </a:lnTo>
                  <a:lnTo>
                    <a:pt x="135" y="321"/>
                  </a:lnTo>
                  <a:lnTo>
                    <a:pt x="139" y="309"/>
                  </a:lnTo>
                  <a:lnTo>
                    <a:pt x="142" y="297"/>
                  </a:lnTo>
                  <a:lnTo>
                    <a:pt x="142" y="283"/>
                  </a:lnTo>
                  <a:lnTo>
                    <a:pt x="144" y="268"/>
                  </a:lnTo>
                  <a:lnTo>
                    <a:pt x="142" y="255"/>
                  </a:lnTo>
                  <a:lnTo>
                    <a:pt x="140" y="241"/>
                  </a:lnTo>
                  <a:lnTo>
                    <a:pt x="133" y="224"/>
                  </a:lnTo>
                  <a:lnTo>
                    <a:pt x="128" y="211"/>
                  </a:lnTo>
                  <a:lnTo>
                    <a:pt x="116" y="195"/>
                  </a:lnTo>
                  <a:lnTo>
                    <a:pt x="105" y="183"/>
                  </a:lnTo>
                  <a:lnTo>
                    <a:pt x="96" y="175"/>
                  </a:lnTo>
                  <a:lnTo>
                    <a:pt x="89" y="168"/>
                  </a:lnTo>
                  <a:lnTo>
                    <a:pt x="81" y="160"/>
                  </a:lnTo>
                  <a:lnTo>
                    <a:pt x="74" y="155"/>
                  </a:lnTo>
                  <a:lnTo>
                    <a:pt x="67" y="146"/>
                  </a:lnTo>
                  <a:lnTo>
                    <a:pt x="61" y="139"/>
                  </a:lnTo>
                  <a:lnTo>
                    <a:pt x="52" y="131"/>
                  </a:lnTo>
                  <a:lnTo>
                    <a:pt x="47" y="126"/>
                  </a:lnTo>
                  <a:lnTo>
                    <a:pt x="35" y="111"/>
                  </a:lnTo>
                  <a:lnTo>
                    <a:pt x="25" y="97"/>
                  </a:lnTo>
                  <a:lnTo>
                    <a:pt x="15" y="85"/>
                  </a:lnTo>
                  <a:lnTo>
                    <a:pt x="8" y="73"/>
                  </a:lnTo>
                  <a:lnTo>
                    <a:pt x="3" y="61"/>
                  </a:lnTo>
                  <a:lnTo>
                    <a:pt x="1" y="50"/>
                  </a:lnTo>
                  <a:lnTo>
                    <a:pt x="0" y="39"/>
                  </a:lnTo>
                  <a:lnTo>
                    <a:pt x="5" y="29"/>
                  </a:lnTo>
                  <a:lnTo>
                    <a:pt x="8" y="21"/>
                  </a:lnTo>
                  <a:lnTo>
                    <a:pt x="18" y="16"/>
                  </a:lnTo>
                  <a:lnTo>
                    <a:pt x="23" y="11"/>
                  </a:lnTo>
                  <a:lnTo>
                    <a:pt x="30" y="9"/>
                  </a:lnTo>
                  <a:lnTo>
                    <a:pt x="39" y="6"/>
                  </a:lnTo>
                  <a:lnTo>
                    <a:pt x="47" y="6"/>
                  </a:lnTo>
                  <a:lnTo>
                    <a:pt x="55" y="2"/>
                  </a:lnTo>
                  <a:lnTo>
                    <a:pt x="66" y="0"/>
                  </a:lnTo>
                  <a:lnTo>
                    <a:pt x="74" y="0"/>
                  </a:lnTo>
                  <a:lnTo>
                    <a:pt x="84" y="0"/>
                  </a:lnTo>
                  <a:lnTo>
                    <a:pt x="94" y="0"/>
                  </a:lnTo>
                  <a:lnTo>
                    <a:pt x="105" y="0"/>
                  </a:lnTo>
                  <a:lnTo>
                    <a:pt x="116" y="2"/>
                  </a:lnTo>
                  <a:lnTo>
                    <a:pt x="128" y="6"/>
                  </a:lnTo>
                  <a:lnTo>
                    <a:pt x="137" y="7"/>
                  </a:lnTo>
                  <a:lnTo>
                    <a:pt x="150" y="11"/>
                  </a:lnTo>
                  <a:lnTo>
                    <a:pt x="161" y="12"/>
                  </a:lnTo>
                  <a:lnTo>
                    <a:pt x="172" y="17"/>
                  </a:lnTo>
                  <a:lnTo>
                    <a:pt x="184" y="21"/>
                  </a:lnTo>
                  <a:lnTo>
                    <a:pt x="196" y="26"/>
                  </a:lnTo>
                  <a:lnTo>
                    <a:pt x="206" y="29"/>
                  </a:lnTo>
                  <a:lnTo>
                    <a:pt x="220" y="34"/>
                  </a:lnTo>
                  <a:lnTo>
                    <a:pt x="230" y="39"/>
                  </a:lnTo>
                  <a:lnTo>
                    <a:pt x="240" y="44"/>
                  </a:lnTo>
                  <a:lnTo>
                    <a:pt x="250" y="50"/>
                  </a:lnTo>
                  <a:lnTo>
                    <a:pt x="261" y="56"/>
                  </a:lnTo>
                  <a:lnTo>
                    <a:pt x="271" y="61"/>
                  </a:lnTo>
                  <a:lnTo>
                    <a:pt x="281" y="67"/>
                  </a:lnTo>
                  <a:lnTo>
                    <a:pt x="291" y="73"/>
                  </a:lnTo>
                  <a:lnTo>
                    <a:pt x="301" y="80"/>
                  </a:lnTo>
                  <a:lnTo>
                    <a:pt x="310" y="85"/>
                  </a:lnTo>
                  <a:lnTo>
                    <a:pt x="318" y="94"/>
                  </a:lnTo>
                  <a:lnTo>
                    <a:pt x="325" y="99"/>
                  </a:lnTo>
                  <a:lnTo>
                    <a:pt x="333" y="107"/>
                  </a:lnTo>
                  <a:lnTo>
                    <a:pt x="340" y="114"/>
                  </a:lnTo>
                  <a:lnTo>
                    <a:pt x="347" y="122"/>
                  </a:lnTo>
                  <a:lnTo>
                    <a:pt x="354" y="128"/>
                  </a:lnTo>
                  <a:lnTo>
                    <a:pt x="359" y="136"/>
                  </a:lnTo>
                  <a:lnTo>
                    <a:pt x="367" y="148"/>
                  </a:lnTo>
                  <a:lnTo>
                    <a:pt x="376" y="160"/>
                  </a:lnTo>
                  <a:lnTo>
                    <a:pt x="381" y="172"/>
                  </a:lnTo>
                  <a:lnTo>
                    <a:pt x="388" y="185"/>
                  </a:lnTo>
                  <a:lnTo>
                    <a:pt x="389" y="192"/>
                  </a:lnTo>
                  <a:lnTo>
                    <a:pt x="394" y="202"/>
                  </a:lnTo>
                  <a:lnTo>
                    <a:pt x="398" y="211"/>
                  </a:lnTo>
                  <a:lnTo>
                    <a:pt x="401" y="219"/>
                  </a:lnTo>
                  <a:lnTo>
                    <a:pt x="403" y="229"/>
                  </a:lnTo>
                  <a:lnTo>
                    <a:pt x="406" y="239"/>
                  </a:lnTo>
                  <a:lnTo>
                    <a:pt x="406" y="244"/>
                  </a:lnTo>
                  <a:lnTo>
                    <a:pt x="406" y="248"/>
                  </a:lnTo>
                  <a:lnTo>
                    <a:pt x="408" y="251"/>
                  </a:lnTo>
                  <a:lnTo>
                    <a:pt x="411" y="261"/>
                  </a:lnTo>
                  <a:lnTo>
                    <a:pt x="413" y="268"/>
                  </a:lnTo>
                  <a:lnTo>
                    <a:pt x="415" y="278"/>
                  </a:lnTo>
                  <a:lnTo>
                    <a:pt x="415" y="288"/>
                  </a:lnTo>
                  <a:lnTo>
                    <a:pt x="416" y="297"/>
                  </a:lnTo>
                  <a:lnTo>
                    <a:pt x="413" y="305"/>
                  </a:lnTo>
                  <a:lnTo>
                    <a:pt x="410" y="316"/>
                  </a:lnTo>
                  <a:lnTo>
                    <a:pt x="403" y="324"/>
                  </a:lnTo>
                  <a:lnTo>
                    <a:pt x="396" y="334"/>
                  </a:lnTo>
                  <a:lnTo>
                    <a:pt x="386" y="341"/>
                  </a:lnTo>
                  <a:lnTo>
                    <a:pt x="372" y="348"/>
                  </a:lnTo>
                  <a:lnTo>
                    <a:pt x="362" y="349"/>
                  </a:lnTo>
                  <a:lnTo>
                    <a:pt x="355" y="353"/>
                  </a:lnTo>
                  <a:lnTo>
                    <a:pt x="345" y="353"/>
                  </a:lnTo>
                  <a:lnTo>
                    <a:pt x="335" y="356"/>
                  </a:lnTo>
                  <a:lnTo>
                    <a:pt x="323" y="356"/>
                  </a:lnTo>
                  <a:lnTo>
                    <a:pt x="311" y="358"/>
                  </a:lnTo>
                  <a:lnTo>
                    <a:pt x="298" y="358"/>
                  </a:lnTo>
                  <a:lnTo>
                    <a:pt x="289" y="360"/>
                  </a:lnTo>
                  <a:lnTo>
                    <a:pt x="277" y="360"/>
                  </a:lnTo>
                  <a:lnTo>
                    <a:pt x="267" y="360"/>
                  </a:lnTo>
                  <a:lnTo>
                    <a:pt x="259" y="360"/>
                  </a:lnTo>
                  <a:lnTo>
                    <a:pt x="249" y="361"/>
                  </a:lnTo>
                  <a:lnTo>
                    <a:pt x="238" y="361"/>
                  </a:lnTo>
                  <a:lnTo>
                    <a:pt x="230" y="361"/>
                  </a:lnTo>
                  <a:lnTo>
                    <a:pt x="220" y="361"/>
                  </a:lnTo>
                  <a:lnTo>
                    <a:pt x="211" y="361"/>
                  </a:lnTo>
                  <a:lnTo>
                    <a:pt x="196" y="361"/>
                  </a:lnTo>
                  <a:lnTo>
                    <a:pt x="181" y="361"/>
                  </a:lnTo>
                  <a:lnTo>
                    <a:pt x="166" y="360"/>
                  </a:lnTo>
                  <a:lnTo>
                    <a:pt x="155" y="358"/>
                  </a:lnTo>
                  <a:lnTo>
                    <a:pt x="144" y="358"/>
                  </a:lnTo>
                  <a:lnTo>
                    <a:pt x="135" y="358"/>
                  </a:lnTo>
                  <a:lnTo>
                    <a:pt x="125" y="356"/>
                  </a:lnTo>
                  <a:lnTo>
                    <a:pt x="122" y="356"/>
                  </a:lnTo>
                  <a:lnTo>
                    <a:pt x="122" y="356"/>
                  </a:lnTo>
                  <a:close/>
                </a:path>
              </a:pathLst>
            </a:custGeom>
            <a:solidFill>
              <a:srgbClr val="7578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957888" y="2392363"/>
              <a:ext cx="365125" cy="449262"/>
            </a:xfrm>
            <a:custGeom>
              <a:avLst/>
              <a:gdLst/>
              <a:ahLst/>
              <a:cxnLst>
                <a:cxn ang="0">
                  <a:pos x="344" y="13"/>
                </a:cxn>
                <a:cxn ang="0">
                  <a:pos x="323" y="28"/>
                </a:cxn>
                <a:cxn ang="0">
                  <a:pos x="300" y="49"/>
                </a:cxn>
                <a:cxn ang="0">
                  <a:pos x="271" y="66"/>
                </a:cxn>
                <a:cxn ang="0">
                  <a:pos x="254" y="78"/>
                </a:cxn>
                <a:cxn ang="0">
                  <a:pos x="217" y="81"/>
                </a:cxn>
                <a:cxn ang="0">
                  <a:pos x="179" y="86"/>
                </a:cxn>
                <a:cxn ang="0">
                  <a:pos x="147" y="88"/>
                </a:cxn>
                <a:cxn ang="0">
                  <a:pos x="115" y="94"/>
                </a:cxn>
                <a:cxn ang="0">
                  <a:pos x="79" y="98"/>
                </a:cxn>
                <a:cxn ang="0">
                  <a:pos x="50" y="103"/>
                </a:cxn>
                <a:cxn ang="0">
                  <a:pos x="18" y="110"/>
                </a:cxn>
                <a:cxn ang="0">
                  <a:pos x="0" y="120"/>
                </a:cxn>
                <a:cxn ang="0">
                  <a:pos x="20" y="144"/>
                </a:cxn>
                <a:cxn ang="0">
                  <a:pos x="52" y="169"/>
                </a:cxn>
                <a:cxn ang="0">
                  <a:pos x="84" y="193"/>
                </a:cxn>
                <a:cxn ang="0">
                  <a:pos x="117" y="220"/>
                </a:cxn>
                <a:cxn ang="0">
                  <a:pos x="139" y="245"/>
                </a:cxn>
                <a:cxn ang="0">
                  <a:pos x="164" y="276"/>
                </a:cxn>
                <a:cxn ang="0">
                  <a:pos x="193" y="310"/>
                </a:cxn>
                <a:cxn ang="0">
                  <a:pos x="217" y="347"/>
                </a:cxn>
                <a:cxn ang="0">
                  <a:pos x="230" y="381"/>
                </a:cxn>
                <a:cxn ang="0">
                  <a:pos x="223" y="411"/>
                </a:cxn>
                <a:cxn ang="0">
                  <a:pos x="200" y="438"/>
                </a:cxn>
                <a:cxn ang="0">
                  <a:pos x="172" y="472"/>
                </a:cxn>
                <a:cxn ang="0">
                  <a:pos x="145" y="508"/>
                </a:cxn>
                <a:cxn ang="0">
                  <a:pos x="122" y="538"/>
                </a:cxn>
                <a:cxn ang="0">
                  <a:pos x="103" y="557"/>
                </a:cxn>
                <a:cxn ang="0">
                  <a:pos x="98" y="564"/>
                </a:cxn>
                <a:cxn ang="0">
                  <a:pos x="123" y="564"/>
                </a:cxn>
                <a:cxn ang="0">
                  <a:pos x="171" y="560"/>
                </a:cxn>
                <a:cxn ang="0">
                  <a:pos x="211" y="548"/>
                </a:cxn>
                <a:cxn ang="0">
                  <a:pos x="239" y="543"/>
                </a:cxn>
                <a:cxn ang="0">
                  <a:pos x="279" y="526"/>
                </a:cxn>
                <a:cxn ang="0">
                  <a:pos x="308" y="506"/>
                </a:cxn>
                <a:cxn ang="0">
                  <a:pos x="344" y="476"/>
                </a:cxn>
                <a:cxn ang="0">
                  <a:pos x="386" y="445"/>
                </a:cxn>
                <a:cxn ang="0">
                  <a:pos x="422" y="408"/>
                </a:cxn>
                <a:cxn ang="0">
                  <a:pos x="450" y="366"/>
                </a:cxn>
                <a:cxn ang="0">
                  <a:pos x="461" y="325"/>
                </a:cxn>
                <a:cxn ang="0">
                  <a:pos x="461" y="293"/>
                </a:cxn>
                <a:cxn ang="0">
                  <a:pos x="457" y="254"/>
                </a:cxn>
                <a:cxn ang="0">
                  <a:pos x="449" y="211"/>
                </a:cxn>
                <a:cxn ang="0">
                  <a:pos x="437" y="166"/>
                </a:cxn>
                <a:cxn ang="0">
                  <a:pos x="427" y="123"/>
                </a:cxn>
                <a:cxn ang="0">
                  <a:pos x="411" y="81"/>
                </a:cxn>
                <a:cxn ang="0">
                  <a:pos x="396" y="47"/>
                </a:cxn>
                <a:cxn ang="0">
                  <a:pos x="383" y="20"/>
                </a:cxn>
                <a:cxn ang="0">
                  <a:pos x="369" y="3"/>
                </a:cxn>
                <a:cxn ang="0">
                  <a:pos x="357" y="3"/>
                </a:cxn>
              </a:cxnLst>
              <a:rect l="0" t="0" r="r" b="b"/>
              <a:pathLst>
                <a:path w="461" h="565">
                  <a:moveTo>
                    <a:pt x="357" y="3"/>
                  </a:moveTo>
                  <a:lnTo>
                    <a:pt x="352" y="5"/>
                  </a:lnTo>
                  <a:lnTo>
                    <a:pt x="344" y="13"/>
                  </a:lnTo>
                  <a:lnTo>
                    <a:pt x="335" y="18"/>
                  </a:lnTo>
                  <a:lnTo>
                    <a:pt x="330" y="22"/>
                  </a:lnTo>
                  <a:lnTo>
                    <a:pt x="323" y="28"/>
                  </a:lnTo>
                  <a:lnTo>
                    <a:pt x="316" y="37"/>
                  </a:lnTo>
                  <a:lnTo>
                    <a:pt x="306" y="42"/>
                  </a:lnTo>
                  <a:lnTo>
                    <a:pt x="300" y="49"/>
                  </a:lnTo>
                  <a:lnTo>
                    <a:pt x="289" y="54"/>
                  </a:lnTo>
                  <a:lnTo>
                    <a:pt x="281" y="61"/>
                  </a:lnTo>
                  <a:lnTo>
                    <a:pt x="271" y="66"/>
                  </a:lnTo>
                  <a:lnTo>
                    <a:pt x="266" y="71"/>
                  </a:lnTo>
                  <a:lnTo>
                    <a:pt x="259" y="74"/>
                  </a:lnTo>
                  <a:lnTo>
                    <a:pt x="254" y="78"/>
                  </a:lnTo>
                  <a:lnTo>
                    <a:pt x="244" y="78"/>
                  </a:lnTo>
                  <a:lnTo>
                    <a:pt x="233" y="79"/>
                  </a:lnTo>
                  <a:lnTo>
                    <a:pt x="217" y="81"/>
                  </a:lnTo>
                  <a:lnTo>
                    <a:pt x="201" y="84"/>
                  </a:lnTo>
                  <a:lnTo>
                    <a:pt x="189" y="84"/>
                  </a:lnTo>
                  <a:lnTo>
                    <a:pt x="179" y="86"/>
                  </a:lnTo>
                  <a:lnTo>
                    <a:pt x="169" y="86"/>
                  </a:lnTo>
                  <a:lnTo>
                    <a:pt x="159" y="88"/>
                  </a:lnTo>
                  <a:lnTo>
                    <a:pt x="147" y="88"/>
                  </a:lnTo>
                  <a:lnTo>
                    <a:pt x="137" y="89"/>
                  </a:lnTo>
                  <a:lnTo>
                    <a:pt x="125" y="91"/>
                  </a:lnTo>
                  <a:lnTo>
                    <a:pt x="115" y="94"/>
                  </a:lnTo>
                  <a:lnTo>
                    <a:pt x="103" y="94"/>
                  </a:lnTo>
                  <a:lnTo>
                    <a:pt x="91" y="96"/>
                  </a:lnTo>
                  <a:lnTo>
                    <a:pt x="79" y="98"/>
                  </a:lnTo>
                  <a:lnTo>
                    <a:pt x="71" y="100"/>
                  </a:lnTo>
                  <a:lnTo>
                    <a:pt x="61" y="101"/>
                  </a:lnTo>
                  <a:lnTo>
                    <a:pt x="50" y="103"/>
                  </a:lnTo>
                  <a:lnTo>
                    <a:pt x="42" y="105"/>
                  </a:lnTo>
                  <a:lnTo>
                    <a:pt x="35" y="108"/>
                  </a:lnTo>
                  <a:lnTo>
                    <a:pt x="18" y="110"/>
                  </a:lnTo>
                  <a:lnTo>
                    <a:pt x="10" y="113"/>
                  </a:lnTo>
                  <a:lnTo>
                    <a:pt x="1" y="116"/>
                  </a:lnTo>
                  <a:lnTo>
                    <a:pt x="0" y="120"/>
                  </a:lnTo>
                  <a:lnTo>
                    <a:pt x="1" y="127"/>
                  </a:lnTo>
                  <a:lnTo>
                    <a:pt x="15" y="139"/>
                  </a:lnTo>
                  <a:lnTo>
                    <a:pt x="20" y="144"/>
                  </a:lnTo>
                  <a:lnTo>
                    <a:pt x="30" y="150"/>
                  </a:lnTo>
                  <a:lnTo>
                    <a:pt x="42" y="159"/>
                  </a:lnTo>
                  <a:lnTo>
                    <a:pt x="52" y="169"/>
                  </a:lnTo>
                  <a:lnTo>
                    <a:pt x="62" y="177"/>
                  </a:lnTo>
                  <a:lnTo>
                    <a:pt x="76" y="184"/>
                  </a:lnTo>
                  <a:lnTo>
                    <a:pt x="84" y="193"/>
                  </a:lnTo>
                  <a:lnTo>
                    <a:pt x="98" y="203"/>
                  </a:lnTo>
                  <a:lnTo>
                    <a:pt x="108" y="211"/>
                  </a:lnTo>
                  <a:lnTo>
                    <a:pt x="117" y="220"/>
                  </a:lnTo>
                  <a:lnTo>
                    <a:pt x="125" y="228"/>
                  </a:lnTo>
                  <a:lnTo>
                    <a:pt x="133" y="238"/>
                  </a:lnTo>
                  <a:lnTo>
                    <a:pt x="139" y="245"/>
                  </a:lnTo>
                  <a:lnTo>
                    <a:pt x="145" y="254"/>
                  </a:lnTo>
                  <a:lnTo>
                    <a:pt x="154" y="264"/>
                  </a:lnTo>
                  <a:lnTo>
                    <a:pt x="164" y="276"/>
                  </a:lnTo>
                  <a:lnTo>
                    <a:pt x="172" y="284"/>
                  </a:lnTo>
                  <a:lnTo>
                    <a:pt x="183" y="298"/>
                  </a:lnTo>
                  <a:lnTo>
                    <a:pt x="193" y="310"/>
                  </a:lnTo>
                  <a:lnTo>
                    <a:pt x="203" y="323"/>
                  </a:lnTo>
                  <a:lnTo>
                    <a:pt x="208" y="335"/>
                  </a:lnTo>
                  <a:lnTo>
                    <a:pt x="217" y="347"/>
                  </a:lnTo>
                  <a:lnTo>
                    <a:pt x="222" y="359"/>
                  </a:lnTo>
                  <a:lnTo>
                    <a:pt x="228" y="372"/>
                  </a:lnTo>
                  <a:lnTo>
                    <a:pt x="230" y="381"/>
                  </a:lnTo>
                  <a:lnTo>
                    <a:pt x="230" y="393"/>
                  </a:lnTo>
                  <a:lnTo>
                    <a:pt x="227" y="403"/>
                  </a:lnTo>
                  <a:lnTo>
                    <a:pt x="223" y="411"/>
                  </a:lnTo>
                  <a:lnTo>
                    <a:pt x="215" y="418"/>
                  </a:lnTo>
                  <a:lnTo>
                    <a:pt x="206" y="428"/>
                  </a:lnTo>
                  <a:lnTo>
                    <a:pt x="200" y="438"/>
                  </a:lnTo>
                  <a:lnTo>
                    <a:pt x="191" y="449"/>
                  </a:lnTo>
                  <a:lnTo>
                    <a:pt x="181" y="459"/>
                  </a:lnTo>
                  <a:lnTo>
                    <a:pt x="172" y="472"/>
                  </a:lnTo>
                  <a:lnTo>
                    <a:pt x="164" y="482"/>
                  </a:lnTo>
                  <a:lnTo>
                    <a:pt x="155" y="496"/>
                  </a:lnTo>
                  <a:lnTo>
                    <a:pt x="145" y="508"/>
                  </a:lnTo>
                  <a:lnTo>
                    <a:pt x="139" y="518"/>
                  </a:lnTo>
                  <a:lnTo>
                    <a:pt x="130" y="528"/>
                  </a:lnTo>
                  <a:lnTo>
                    <a:pt x="122" y="538"/>
                  </a:lnTo>
                  <a:lnTo>
                    <a:pt x="113" y="543"/>
                  </a:lnTo>
                  <a:lnTo>
                    <a:pt x="108" y="552"/>
                  </a:lnTo>
                  <a:lnTo>
                    <a:pt x="103" y="557"/>
                  </a:lnTo>
                  <a:lnTo>
                    <a:pt x="100" y="562"/>
                  </a:lnTo>
                  <a:lnTo>
                    <a:pt x="96" y="562"/>
                  </a:lnTo>
                  <a:lnTo>
                    <a:pt x="98" y="564"/>
                  </a:lnTo>
                  <a:lnTo>
                    <a:pt x="103" y="564"/>
                  </a:lnTo>
                  <a:lnTo>
                    <a:pt x="111" y="565"/>
                  </a:lnTo>
                  <a:lnTo>
                    <a:pt x="123" y="564"/>
                  </a:lnTo>
                  <a:lnTo>
                    <a:pt x="139" y="564"/>
                  </a:lnTo>
                  <a:lnTo>
                    <a:pt x="152" y="562"/>
                  </a:lnTo>
                  <a:lnTo>
                    <a:pt x="171" y="560"/>
                  </a:lnTo>
                  <a:lnTo>
                    <a:pt x="186" y="555"/>
                  </a:lnTo>
                  <a:lnTo>
                    <a:pt x="205" y="552"/>
                  </a:lnTo>
                  <a:lnTo>
                    <a:pt x="211" y="548"/>
                  </a:lnTo>
                  <a:lnTo>
                    <a:pt x="222" y="547"/>
                  </a:lnTo>
                  <a:lnTo>
                    <a:pt x="230" y="545"/>
                  </a:lnTo>
                  <a:lnTo>
                    <a:pt x="239" y="543"/>
                  </a:lnTo>
                  <a:lnTo>
                    <a:pt x="254" y="538"/>
                  </a:lnTo>
                  <a:lnTo>
                    <a:pt x="267" y="533"/>
                  </a:lnTo>
                  <a:lnTo>
                    <a:pt x="279" y="526"/>
                  </a:lnTo>
                  <a:lnTo>
                    <a:pt x="291" y="521"/>
                  </a:lnTo>
                  <a:lnTo>
                    <a:pt x="298" y="513"/>
                  </a:lnTo>
                  <a:lnTo>
                    <a:pt x="308" y="506"/>
                  </a:lnTo>
                  <a:lnTo>
                    <a:pt x="318" y="496"/>
                  </a:lnTo>
                  <a:lnTo>
                    <a:pt x="332" y="487"/>
                  </a:lnTo>
                  <a:lnTo>
                    <a:pt x="344" y="476"/>
                  </a:lnTo>
                  <a:lnTo>
                    <a:pt x="359" y="467"/>
                  </a:lnTo>
                  <a:lnTo>
                    <a:pt x="371" y="455"/>
                  </a:lnTo>
                  <a:lnTo>
                    <a:pt x="386" y="445"/>
                  </a:lnTo>
                  <a:lnTo>
                    <a:pt x="396" y="433"/>
                  </a:lnTo>
                  <a:lnTo>
                    <a:pt x="410" y="420"/>
                  </a:lnTo>
                  <a:lnTo>
                    <a:pt x="422" y="408"/>
                  </a:lnTo>
                  <a:lnTo>
                    <a:pt x="433" y="394"/>
                  </a:lnTo>
                  <a:lnTo>
                    <a:pt x="442" y="379"/>
                  </a:lnTo>
                  <a:lnTo>
                    <a:pt x="450" y="366"/>
                  </a:lnTo>
                  <a:lnTo>
                    <a:pt x="457" y="349"/>
                  </a:lnTo>
                  <a:lnTo>
                    <a:pt x="461" y="335"/>
                  </a:lnTo>
                  <a:lnTo>
                    <a:pt x="461" y="325"/>
                  </a:lnTo>
                  <a:lnTo>
                    <a:pt x="461" y="315"/>
                  </a:lnTo>
                  <a:lnTo>
                    <a:pt x="461" y="305"/>
                  </a:lnTo>
                  <a:lnTo>
                    <a:pt x="461" y="293"/>
                  </a:lnTo>
                  <a:lnTo>
                    <a:pt x="459" y="281"/>
                  </a:lnTo>
                  <a:lnTo>
                    <a:pt x="459" y="267"/>
                  </a:lnTo>
                  <a:lnTo>
                    <a:pt x="457" y="254"/>
                  </a:lnTo>
                  <a:lnTo>
                    <a:pt x="455" y="242"/>
                  </a:lnTo>
                  <a:lnTo>
                    <a:pt x="452" y="225"/>
                  </a:lnTo>
                  <a:lnTo>
                    <a:pt x="449" y="211"/>
                  </a:lnTo>
                  <a:lnTo>
                    <a:pt x="445" y="196"/>
                  </a:lnTo>
                  <a:lnTo>
                    <a:pt x="442" y="183"/>
                  </a:lnTo>
                  <a:lnTo>
                    <a:pt x="437" y="166"/>
                  </a:lnTo>
                  <a:lnTo>
                    <a:pt x="433" y="150"/>
                  </a:lnTo>
                  <a:lnTo>
                    <a:pt x="428" y="137"/>
                  </a:lnTo>
                  <a:lnTo>
                    <a:pt x="427" y="123"/>
                  </a:lnTo>
                  <a:lnTo>
                    <a:pt x="422" y="110"/>
                  </a:lnTo>
                  <a:lnTo>
                    <a:pt x="416" y="94"/>
                  </a:lnTo>
                  <a:lnTo>
                    <a:pt x="411" y="81"/>
                  </a:lnTo>
                  <a:lnTo>
                    <a:pt x="406" y="69"/>
                  </a:lnTo>
                  <a:lnTo>
                    <a:pt x="401" y="55"/>
                  </a:lnTo>
                  <a:lnTo>
                    <a:pt x="396" y="47"/>
                  </a:lnTo>
                  <a:lnTo>
                    <a:pt x="393" y="37"/>
                  </a:lnTo>
                  <a:lnTo>
                    <a:pt x="388" y="28"/>
                  </a:lnTo>
                  <a:lnTo>
                    <a:pt x="383" y="20"/>
                  </a:lnTo>
                  <a:lnTo>
                    <a:pt x="378" y="13"/>
                  </a:lnTo>
                  <a:lnTo>
                    <a:pt x="372" y="6"/>
                  </a:lnTo>
                  <a:lnTo>
                    <a:pt x="369" y="3"/>
                  </a:lnTo>
                  <a:lnTo>
                    <a:pt x="362" y="0"/>
                  </a:lnTo>
                  <a:lnTo>
                    <a:pt x="357" y="3"/>
                  </a:lnTo>
                  <a:lnTo>
                    <a:pt x="357" y="3"/>
                  </a:lnTo>
                  <a:close/>
                </a:path>
              </a:pathLst>
            </a:custGeom>
            <a:solidFill>
              <a:srgbClr val="FFCC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748338" y="2794000"/>
              <a:ext cx="560388" cy="220662"/>
            </a:xfrm>
            <a:custGeom>
              <a:avLst/>
              <a:gdLst/>
              <a:ahLst/>
              <a:cxnLst>
                <a:cxn ang="0">
                  <a:pos x="0" y="139"/>
                </a:cxn>
                <a:cxn ang="0">
                  <a:pos x="10" y="190"/>
                </a:cxn>
                <a:cxn ang="0">
                  <a:pos x="195" y="280"/>
                </a:cxn>
                <a:cxn ang="0">
                  <a:pos x="195" y="278"/>
                </a:cxn>
                <a:cxn ang="0">
                  <a:pos x="202" y="275"/>
                </a:cxn>
                <a:cxn ang="0">
                  <a:pos x="210" y="268"/>
                </a:cxn>
                <a:cxn ang="0">
                  <a:pos x="221" y="265"/>
                </a:cxn>
                <a:cxn ang="0">
                  <a:pos x="226" y="260"/>
                </a:cxn>
                <a:cxn ang="0">
                  <a:pos x="232" y="256"/>
                </a:cxn>
                <a:cxn ang="0">
                  <a:pos x="239" y="251"/>
                </a:cxn>
                <a:cxn ang="0">
                  <a:pos x="248" y="248"/>
                </a:cxn>
                <a:cxn ang="0">
                  <a:pos x="254" y="243"/>
                </a:cxn>
                <a:cxn ang="0">
                  <a:pos x="263" y="239"/>
                </a:cxn>
                <a:cxn ang="0">
                  <a:pos x="271" y="234"/>
                </a:cxn>
                <a:cxn ang="0">
                  <a:pos x="280" y="233"/>
                </a:cxn>
                <a:cxn ang="0">
                  <a:pos x="287" y="227"/>
                </a:cxn>
                <a:cxn ang="0">
                  <a:pos x="295" y="222"/>
                </a:cxn>
                <a:cxn ang="0">
                  <a:pos x="304" y="217"/>
                </a:cxn>
                <a:cxn ang="0">
                  <a:pos x="312" y="212"/>
                </a:cxn>
                <a:cxn ang="0">
                  <a:pos x="326" y="204"/>
                </a:cxn>
                <a:cxn ang="0">
                  <a:pos x="341" y="199"/>
                </a:cxn>
                <a:cxn ang="0">
                  <a:pos x="351" y="192"/>
                </a:cxn>
                <a:cxn ang="0">
                  <a:pos x="363" y="188"/>
                </a:cxn>
                <a:cxn ang="0">
                  <a:pos x="370" y="185"/>
                </a:cxn>
                <a:cxn ang="0">
                  <a:pos x="373" y="185"/>
                </a:cxn>
                <a:cxn ang="0">
                  <a:pos x="375" y="185"/>
                </a:cxn>
                <a:cxn ang="0">
                  <a:pos x="382" y="185"/>
                </a:cxn>
                <a:cxn ang="0">
                  <a:pos x="388" y="187"/>
                </a:cxn>
                <a:cxn ang="0">
                  <a:pos x="400" y="192"/>
                </a:cxn>
                <a:cxn ang="0">
                  <a:pos x="409" y="195"/>
                </a:cxn>
                <a:cxn ang="0">
                  <a:pos x="420" y="199"/>
                </a:cxn>
                <a:cxn ang="0">
                  <a:pos x="434" y="202"/>
                </a:cxn>
                <a:cxn ang="0">
                  <a:pos x="448" y="207"/>
                </a:cxn>
                <a:cxn ang="0">
                  <a:pos x="459" y="211"/>
                </a:cxn>
                <a:cxn ang="0">
                  <a:pos x="471" y="216"/>
                </a:cxn>
                <a:cxn ang="0">
                  <a:pos x="483" y="219"/>
                </a:cxn>
                <a:cxn ang="0">
                  <a:pos x="495" y="224"/>
                </a:cxn>
                <a:cxn ang="0">
                  <a:pos x="502" y="226"/>
                </a:cxn>
                <a:cxn ang="0">
                  <a:pos x="510" y="229"/>
                </a:cxn>
                <a:cxn ang="0">
                  <a:pos x="514" y="231"/>
                </a:cxn>
                <a:cxn ang="0">
                  <a:pos x="517" y="233"/>
                </a:cxn>
                <a:cxn ang="0">
                  <a:pos x="707" y="78"/>
                </a:cxn>
                <a:cxn ang="0">
                  <a:pos x="678" y="0"/>
                </a:cxn>
                <a:cxn ang="0">
                  <a:pos x="493" y="148"/>
                </a:cxn>
                <a:cxn ang="0">
                  <a:pos x="376" y="121"/>
                </a:cxn>
                <a:cxn ang="0">
                  <a:pos x="195" y="204"/>
                </a:cxn>
                <a:cxn ang="0">
                  <a:pos x="107" y="131"/>
                </a:cxn>
                <a:cxn ang="0">
                  <a:pos x="0" y="139"/>
                </a:cxn>
                <a:cxn ang="0">
                  <a:pos x="0" y="139"/>
                </a:cxn>
              </a:cxnLst>
              <a:rect l="0" t="0" r="r" b="b"/>
              <a:pathLst>
                <a:path w="707" h="280">
                  <a:moveTo>
                    <a:pt x="0" y="139"/>
                  </a:moveTo>
                  <a:lnTo>
                    <a:pt x="10" y="190"/>
                  </a:lnTo>
                  <a:lnTo>
                    <a:pt x="195" y="280"/>
                  </a:lnTo>
                  <a:lnTo>
                    <a:pt x="195" y="278"/>
                  </a:lnTo>
                  <a:lnTo>
                    <a:pt x="202" y="275"/>
                  </a:lnTo>
                  <a:lnTo>
                    <a:pt x="210" y="268"/>
                  </a:lnTo>
                  <a:lnTo>
                    <a:pt x="221" y="265"/>
                  </a:lnTo>
                  <a:lnTo>
                    <a:pt x="226" y="260"/>
                  </a:lnTo>
                  <a:lnTo>
                    <a:pt x="232" y="256"/>
                  </a:lnTo>
                  <a:lnTo>
                    <a:pt x="239" y="251"/>
                  </a:lnTo>
                  <a:lnTo>
                    <a:pt x="248" y="248"/>
                  </a:lnTo>
                  <a:lnTo>
                    <a:pt x="254" y="243"/>
                  </a:lnTo>
                  <a:lnTo>
                    <a:pt x="263" y="239"/>
                  </a:lnTo>
                  <a:lnTo>
                    <a:pt x="271" y="234"/>
                  </a:lnTo>
                  <a:lnTo>
                    <a:pt x="280" y="233"/>
                  </a:lnTo>
                  <a:lnTo>
                    <a:pt x="287" y="227"/>
                  </a:lnTo>
                  <a:lnTo>
                    <a:pt x="295" y="222"/>
                  </a:lnTo>
                  <a:lnTo>
                    <a:pt x="304" y="217"/>
                  </a:lnTo>
                  <a:lnTo>
                    <a:pt x="312" y="212"/>
                  </a:lnTo>
                  <a:lnTo>
                    <a:pt x="326" y="204"/>
                  </a:lnTo>
                  <a:lnTo>
                    <a:pt x="341" y="199"/>
                  </a:lnTo>
                  <a:lnTo>
                    <a:pt x="351" y="192"/>
                  </a:lnTo>
                  <a:lnTo>
                    <a:pt x="363" y="188"/>
                  </a:lnTo>
                  <a:lnTo>
                    <a:pt x="370" y="185"/>
                  </a:lnTo>
                  <a:lnTo>
                    <a:pt x="373" y="185"/>
                  </a:lnTo>
                  <a:lnTo>
                    <a:pt x="375" y="185"/>
                  </a:lnTo>
                  <a:lnTo>
                    <a:pt x="382" y="185"/>
                  </a:lnTo>
                  <a:lnTo>
                    <a:pt x="388" y="187"/>
                  </a:lnTo>
                  <a:lnTo>
                    <a:pt x="400" y="192"/>
                  </a:lnTo>
                  <a:lnTo>
                    <a:pt x="409" y="195"/>
                  </a:lnTo>
                  <a:lnTo>
                    <a:pt x="420" y="199"/>
                  </a:lnTo>
                  <a:lnTo>
                    <a:pt x="434" y="202"/>
                  </a:lnTo>
                  <a:lnTo>
                    <a:pt x="448" y="207"/>
                  </a:lnTo>
                  <a:lnTo>
                    <a:pt x="459" y="211"/>
                  </a:lnTo>
                  <a:lnTo>
                    <a:pt x="471" y="216"/>
                  </a:lnTo>
                  <a:lnTo>
                    <a:pt x="483" y="219"/>
                  </a:lnTo>
                  <a:lnTo>
                    <a:pt x="495" y="224"/>
                  </a:lnTo>
                  <a:lnTo>
                    <a:pt x="502" y="226"/>
                  </a:lnTo>
                  <a:lnTo>
                    <a:pt x="510" y="229"/>
                  </a:lnTo>
                  <a:lnTo>
                    <a:pt x="514" y="231"/>
                  </a:lnTo>
                  <a:lnTo>
                    <a:pt x="517" y="233"/>
                  </a:lnTo>
                  <a:lnTo>
                    <a:pt x="707" y="78"/>
                  </a:lnTo>
                  <a:lnTo>
                    <a:pt x="678" y="0"/>
                  </a:lnTo>
                  <a:lnTo>
                    <a:pt x="493" y="148"/>
                  </a:lnTo>
                  <a:lnTo>
                    <a:pt x="376" y="121"/>
                  </a:lnTo>
                  <a:lnTo>
                    <a:pt x="195" y="204"/>
                  </a:lnTo>
                  <a:lnTo>
                    <a:pt x="107" y="131"/>
                  </a:lnTo>
                  <a:lnTo>
                    <a:pt x="0" y="139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754688" y="2830513"/>
              <a:ext cx="550863" cy="211137"/>
            </a:xfrm>
            <a:custGeom>
              <a:avLst/>
              <a:gdLst/>
              <a:ahLst/>
              <a:cxnLst>
                <a:cxn ang="0">
                  <a:pos x="0" y="113"/>
                </a:cxn>
                <a:cxn ang="0">
                  <a:pos x="3" y="113"/>
                </a:cxn>
                <a:cxn ang="0">
                  <a:pos x="15" y="113"/>
                </a:cxn>
                <a:cxn ang="0">
                  <a:pos x="20" y="113"/>
                </a:cxn>
                <a:cxn ang="0">
                  <a:pos x="28" y="115"/>
                </a:cxn>
                <a:cxn ang="0">
                  <a:pos x="39" y="117"/>
                </a:cxn>
                <a:cxn ang="0">
                  <a:pos x="47" y="120"/>
                </a:cxn>
                <a:cxn ang="0">
                  <a:pos x="56" y="120"/>
                </a:cxn>
                <a:cxn ang="0">
                  <a:pos x="64" y="120"/>
                </a:cxn>
                <a:cxn ang="0">
                  <a:pos x="73" y="122"/>
                </a:cxn>
                <a:cxn ang="0">
                  <a:pos x="79" y="124"/>
                </a:cxn>
                <a:cxn ang="0">
                  <a:pos x="91" y="127"/>
                </a:cxn>
                <a:cxn ang="0">
                  <a:pos x="98" y="130"/>
                </a:cxn>
                <a:cxn ang="0">
                  <a:pos x="101" y="135"/>
                </a:cxn>
                <a:cxn ang="0">
                  <a:pos x="110" y="146"/>
                </a:cxn>
                <a:cxn ang="0">
                  <a:pos x="113" y="151"/>
                </a:cxn>
                <a:cxn ang="0">
                  <a:pos x="122" y="156"/>
                </a:cxn>
                <a:cxn ang="0">
                  <a:pos x="128" y="163"/>
                </a:cxn>
                <a:cxn ang="0">
                  <a:pos x="137" y="171"/>
                </a:cxn>
                <a:cxn ang="0">
                  <a:pos x="142" y="178"/>
                </a:cxn>
                <a:cxn ang="0">
                  <a:pos x="149" y="185"/>
                </a:cxn>
                <a:cxn ang="0">
                  <a:pos x="156" y="190"/>
                </a:cxn>
                <a:cxn ang="0">
                  <a:pos x="162" y="196"/>
                </a:cxn>
                <a:cxn ang="0">
                  <a:pos x="171" y="205"/>
                </a:cxn>
                <a:cxn ang="0">
                  <a:pos x="174" y="208"/>
                </a:cxn>
                <a:cxn ang="0">
                  <a:pos x="376" y="110"/>
                </a:cxn>
                <a:cxn ang="0">
                  <a:pos x="505" y="171"/>
                </a:cxn>
                <a:cxn ang="0">
                  <a:pos x="669" y="0"/>
                </a:cxn>
                <a:cxn ang="0">
                  <a:pos x="695" y="73"/>
                </a:cxn>
                <a:cxn ang="0">
                  <a:pos x="510" y="208"/>
                </a:cxn>
                <a:cxn ang="0">
                  <a:pos x="352" y="168"/>
                </a:cxn>
                <a:cxn ang="0">
                  <a:pos x="186" y="264"/>
                </a:cxn>
                <a:cxn ang="0">
                  <a:pos x="86" y="213"/>
                </a:cxn>
                <a:cxn ang="0">
                  <a:pos x="17" y="210"/>
                </a:cxn>
                <a:cxn ang="0">
                  <a:pos x="0" y="113"/>
                </a:cxn>
                <a:cxn ang="0">
                  <a:pos x="0" y="113"/>
                </a:cxn>
              </a:cxnLst>
              <a:rect l="0" t="0" r="r" b="b"/>
              <a:pathLst>
                <a:path w="695" h="264">
                  <a:moveTo>
                    <a:pt x="0" y="113"/>
                  </a:moveTo>
                  <a:lnTo>
                    <a:pt x="3" y="113"/>
                  </a:lnTo>
                  <a:lnTo>
                    <a:pt x="15" y="113"/>
                  </a:lnTo>
                  <a:lnTo>
                    <a:pt x="20" y="113"/>
                  </a:lnTo>
                  <a:lnTo>
                    <a:pt x="28" y="115"/>
                  </a:lnTo>
                  <a:lnTo>
                    <a:pt x="39" y="117"/>
                  </a:lnTo>
                  <a:lnTo>
                    <a:pt x="47" y="120"/>
                  </a:lnTo>
                  <a:lnTo>
                    <a:pt x="56" y="120"/>
                  </a:lnTo>
                  <a:lnTo>
                    <a:pt x="64" y="120"/>
                  </a:lnTo>
                  <a:lnTo>
                    <a:pt x="73" y="122"/>
                  </a:lnTo>
                  <a:lnTo>
                    <a:pt x="79" y="124"/>
                  </a:lnTo>
                  <a:lnTo>
                    <a:pt x="91" y="127"/>
                  </a:lnTo>
                  <a:lnTo>
                    <a:pt x="98" y="130"/>
                  </a:lnTo>
                  <a:lnTo>
                    <a:pt x="101" y="135"/>
                  </a:lnTo>
                  <a:lnTo>
                    <a:pt x="110" y="146"/>
                  </a:lnTo>
                  <a:lnTo>
                    <a:pt x="113" y="151"/>
                  </a:lnTo>
                  <a:lnTo>
                    <a:pt x="122" y="156"/>
                  </a:lnTo>
                  <a:lnTo>
                    <a:pt x="128" y="163"/>
                  </a:lnTo>
                  <a:lnTo>
                    <a:pt x="137" y="171"/>
                  </a:lnTo>
                  <a:lnTo>
                    <a:pt x="142" y="178"/>
                  </a:lnTo>
                  <a:lnTo>
                    <a:pt x="149" y="185"/>
                  </a:lnTo>
                  <a:lnTo>
                    <a:pt x="156" y="190"/>
                  </a:lnTo>
                  <a:lnTo>
                    <a:pt x="162" y="196"/>
                  </a:lnTo>
                  <a:lnTo>
                    <a:pt x="171" y="205"/>
                  </a:lnTo>
                  <a:lnTo>
                    <a:pt x="174" y="208"/>
                  </a:lnTo>
                  <a:lnTo>
                    <a:pt x="376" y="110"/>
                  </a:lnTo>
                  <a:lnTo>
                    <a:pt x="505" y="171"/>
                  </a:lnTo>
                  <a:lnTo>
                    <a:pt x="669" y="0"/>
                  </a:lnTo>
                  <a:lnTo>
                    <a:pt x="695" y="73"/>
                  </a:lnTo>
                  <a:lnTo>
                    <a:pt x="510" y="208"/>
                  </a:lnTo>
                  <a:lnTo>
                    <a:pt x="352" y="168"/>
                  </a:lnTo>
                  <a:lnTo>
                    <a:pt x="186" y="264"/>
                  </a:lnTo>
                  <a:lnTo>
                    <a:pt x="86" y="213"/>
                  </a:lnTo>
                  <a:lnTo>
                    <a:pt x="17" y="210"/>
                  </a:lnTo>
                  <a:lnTo>
                    <a:pt x="0" y="113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5859463" y="1222375"/>
              <a:ext cx="739775" cy="911225"/>
            </a:xfrm>
            <a:custGeom>
              <a:avLst/>
              <a:gdLst/>
              <a:ahLst/>
              <a:cxnLst>
                <a:cxn ang="0">
                  <a:pos x="402" y="1135"/>
                </a:cxn>
                <a:cxn ang="0">
                  <a:pos x="417" y="1087"/>
                </a:cxn>
                <a:cxn ang="0">
                  <a:pos x="430" y="1043"/>
                </a:cxn>
                <a:cxn ang="0">
                  <a:pos x="446" y="1004"/>
                </a:cxn>
                <a:cxn ang="0">
                  <a:pos x="459" y="957"/>
                </a:cxn>
                <a:cxn ang="0">
                  <a:pos x="479" y="909"/>
                </a:cxn>
                <a:cxn ang="0">
                  <a:pos x="496" y="855"/>
                </a:cxn>
                <a:cxn ang="0">
                  <a:pos x="517" y="803"/>
                </a:cxn>
                <a:cxn ang="0">
                  <a:pos x="535" y="745"/>
                </a:cxn>
                <a:cxn ang="0">
                  <a:pos x="556" y="693"/>
                </a:cxn>
                <a:cxn ang="0">
                  <a:pos x="578" y="640"/>
                </a:cxn>
                <a:cxn ang="0">
                  <a:pos x="596" y="586"/>
                </a:cxn>
                <a:cxn ang="0">
                  <a:pos x="617" y="538"/>
                </a:cxn>
                <a:cxn ang="0">
                  <a:pos x="639" y="496"/>
                </a:cxn>
                <a:cxn ang="0">
                  <a:pos x="659" y="452"/>
                </a:cxn>
                <a:cxn ang="0">
                  <a:pos x="679" y="411"/>
                </a:cxn>
                <a:cxn ang="0">
                  <a:pos x="703" y="369"/>
                </a:cxn>
                <a:cxn ang="0">
                  <a:pos x="727" y="327"/>
                </a:cxn>
                <a:cxn ang="0">
                  <a:pos x="749" y="284"/>
                </a:cxn>
                <a:cxn ang="0">
                  <a:pos x="773" y="245"/>
                </a:cxn>
                <a:cxn ang="0">
                  <a:pos x="796" y="206"/>
                </a:cxn>
                <a:cxn ang="0">
                  <a:pos x="820" y="169"/>
                </a:cxn>
                <a:cxn ang="0">
                  <a:pos x="840" y="134"/>
                </a:cxn>
                <a:cxn ang="0">
                  <a:pos x="861" y="101"/>
                </a:cxn>
                <a:cxn ang="0">
                  <a:pos x="879" y="71"/>
                </a:cxn>
                <a:cxn ang="0">
                  <a:pos x="905" y="32"/>
                </a:cxn>
                <a:cxn ang="0">
                  <a:pos x="929" y="1"/>
                </a:cxn>
                <a:cxn ang="0">
                  <a:pos x="917" y="8"/>
                </a:cxn>
                <a:cxn ang="0">
                  <a:pos x="876" y="40"/>
                </a:cxn>
                <a:cxn ang="0">
                  <a:pos x="842" y="66"/>
                </a:cxn>
                <a:cxn ang="0">
                  <a:pos x="803" y="98"/>
                </a:cxn>
                <a:cxn ang="0">
                  <a:pos x="757" y="132"/>
                </a:cxn>
                <a:cxn ang="0">
                  <a:pos x="708" y="171"/>
                </a:cxn>
                <a:cxn ang="0">
                  <a:pos x="659" y="211"/>
                </a:cxn>
                <a:cxn ang="0">
                  <a:pos x="608" y="250"/>
                </a:cxn>
                <a:cxn ang="0">
                  <a:pos x="554" y="288"/>
                </a:cxn>
                <a:cxn ang="0">
                  <a:pos x="505" y="323"/>
                </a:cxn>
                <a:cxn ang="0">
                  <a:pos x="457" y="359"/>
                </a:cxn>
                <a:cxn ang="0">
                  <a:pos x="413" y="389"/>
                </a:cxn>
                <a:cxn ang="0">
                  <a:pos x="374" y="416"/>
                </a:cxn>
                <a:cxn ang="0">
                  <a:pos x="339" y="437"/>
                </a:cxn>
                <a:cxn ang="0">
                  <a:pos x="307" y="454"/>
                </a:cxn>
                <a:cxn ang="0">
                  <a:pos x="254" y="479"/>
                </a:cxn>
                <a:cxn ang="0">
                  <a:pos x="200" y="506"/>
                </a:cxn>
                <a:cxn ang="0">
                  <a:pos x="146" y="535"/>
                </a:cxn>
                <a:cxn ang="0">
                  <a:pos x="98" y="562"/>
                </a:cxn>
                <a:cxn ang="0">
                  <a:pos x="54" y="586"/>
                </a:cxn>
                <a:cxn ang="0">
                  <a:pos x="15" y="611"/>
                </a:cxn>
                <a:cxn ang="0">
                  <a:pos x="2" y="625"/>
                </a:cxn>
                <a:cxn ang="0">
                  <a:pos x="29" y="650"/>
                </a:cxn>
                <a:cxn ang="0">
                  <a:pos x="68" y="688"/>
                </a:cxn>
                <a:cxn ang="0">
                  <a:pos x="113" y="735"/>
                </a:cxn>
                <a:cxn ang="0">
                  <a:pos x="161" y="782"/>
                </a:cxn>
                <a:cxn ang="0">
                  <a:pos x="205" y="830"/>
                </a:cxn>
                <a:cxn ang="0">
                  <a:pos x="239" y="872"/>
                </a:cxn>
                <a:cxn ang="0">
                  <a:pos x="261" y="903"/>
                </a:cxn>
                <a:cxn ang="0">
                  <a:pos x="268" y="942"/>
                </a:cxn>
                <a:cxn ang="0">
                  <a:pos x="279" y="998"/>
                </a:cxn>
                <a:cxn ang="0">
                  <a:pos x="290" y="1052"/>
                </a:cxn>
                <a:cxn ang="0">
                  <a:pos x="296" y="1082"/>
                </a:cxn>
              </a:cxnLst>
              <a:rect l="0" t="0" r="r" b="b"/>
              <a:pathLst>
                <a:path w="932" h="1147">
                  <a:moveTo>
                    <a:pt x="400" y="1147"/>
                  </a:moveTo>
                  <a:lnTo>
                    <a:pt x="400" y="1143"/>
                  </a:lnTo>
                  <a:lnTo>
                    <a:pt x="400" y="1140"/>
                  </a:lnTo>
                  <a:lnTo>
                    <a:pt x="402" y="1135"/>
                  </a:lnTo>
                  <a:lnTo>
                    <a:pt x="405" y="1126"/>
                  </a:lnTo>
                  <a:lnTo>
                    <a:pt x="408" y="1114"/>
                  </a:lnTo>
                  <a:lnTo>
                    <a:pt x="412" y="1103"/>
                  </a:lnTo>
                  <a:lnTo>
                    <a:pt x="417" y="1087"/>
                  </a:lnTo>
                  <a:lnTo>
                    <a:pt x="424" y="1072"/>
                  </a:lnTo>
                  <a:lnTo>
                    <a:pt x="424" y="1064"/>
                  </a:lnTo>
                  <a:lnTo>
                    <a:pt x="427" y="1053"/>
                  </a:lnTo>
                  <a:lnTo>
                    <a:pt x="430" y="1043"/>
                  </a:lnTo>
                  <a:lnTo>
                    <a:pt x="434" y="1036"/>
                  </a:lnTo>
                  <a:lnTo>
                    <a:pt x="437" y="1025"/>
                  </a:lnTo>
                  <a:lnTo>
                    <a:pt x="440" y="1014"/>
                  </a:lnTo>
                  <a:lnTo>
                    <a:pt x="446" y="1004"/>
                  </a:lnTo>
                  <a:lnTo>
                    <a:pt x="451" y="994"/>
                  </a:lnTo>
                  <a:lnTo>
                    <a:pt x="454" y="981"/>
                  </a:lnTo>
                  <a:lnTo>
                    <a:pt x="456" y="970"/>
                  </a:lnTo>
                  <a:lnTo>
                    <a:pt x="459" y="957"/>
                  </a:lnTo>
                  <a:lnTo>
                    <a:pt x="464" y="945"/>
                  </a:lnTo>
                  <a:lnTo>
                    <a:pt x="469" y="933"/>
                  </a:lnTo>
                  <a:lnTo>
                    <a:pt x="474" y="921"/>
                  </a:lnTo>
                  <a:lnTo>
                    <a:pt x="479" y="909"/>
                  </a:lnTo>
                  <a:lnTo>
                    <a:pt x="485" y="898"/>
                  </a:lnTo>
                  <a:lnTo>
                    <a:pt x="488" y="882"/>
                  </a:lnTo>
                  <a:lnTo>
                    <a:pt x="491" y="870"/>
                  </a:lnTo>
                  <a:lnTo>
                    <a:pt x="496" y="855"/>
                  </a:lnTo>
                  <a:lnTo>
                    <a:pt x="502" y="842"/>
                  </a:lnTo>
                  <a:lnTo>
                    <a:pt x="507" y="828"/>
                  </a:lnTo>
                  <a:lnTo>
                    <a:pt x="512" y="815"/>
                  </a:lnTo>
                  <a:lnTo>
                    <a:pt x="517" y="803"/>
                  </a:lnTo>
                  <a:lnTo>
                    <a:pt x="520" y="789"/>
                  </a:lnTo>
                  <a:lnTo>
                    <a:pt x="525" y="776"/>
                  </a:lnTo>
                  <a:lnTo>
                    <a:pt x="530" y="760"/>
                  </a:lnTo>
                  <a:lnTo>
                    <a:pt x="535" y="745"/>
                  </a:lnTo>
                  <a:lnTo>
                    <a:pt x="542" y="733"/>
                  </a:lnTo>
                  <a:lnTo>
                    <a:pt x="547" y="718"/>
                  </a:lnTo>
                  <a:lnTo>
                    <a:pt x="551" y="706"/>
                  </a:lnTo>
                  <a:lnTo>
                    <a:pt x="556" y="693"/>
                  </a:lnTo>
                  <a:lnTo>
                    <a:pt x="563" y="679"/>
                  </a:lnTo>
                  <a:lnTo>
                    <a:pt x="568" y="665"/>
                  </a:lnTo>
                  <a:lnTo>
                    <a:pt x="573" y="652"/>
                  </a:lnTo>
                  <a:lnTo>
                    <a:pt x="578" y="640"/>
                  </a:lnTo>
                  <a:lnTo>
                    <a:pt x="583" y="627"/>
                  </a:lnTo>
                  <a:lnTo>
                    <a:pt x="586" y="613"/>
                  </a:lnTo>
                  <a:lnTo>
                    <a:pt x="591" y="599"/>
                  </a:lnTo>
                  <a:lnTo>
                    <a:pt x="596" y="586"/>
                  </a:lnTo>
                  <a:lnTo>
                    <a:pt x="603" y="576"/>
                  </a:lnTo>
                  <a:lnTo>
                    <a:pt x="608" y="562"/>
                  </a:lnTo>
                  <a:lnTo>
                    <a:pt x="613" y="550"/>
                  </a:lnTo>
                  <a:lnTo>
                    <a:pt x="617" y="538"/>
                  </a:lnTo>
                  <a:lnTo>
                    <a:pt x="624" y="528"/>
                  </a:lnTo>
                  <a:lnTo>
                    <a:pt x="629" y="516"/>
                  </a:lnTo>
                  <a:lnTo>
                    <a:pt x="634" y="506"/>
                  </a:lnTo>
                  <a:lnTo>
                    <a:pt x="639" y="496"/>
                  </a:lnTo>
                  <a:lnTo>
                    <a:pt x="646" y="486"/>
                  </a:lnTo>
                  <a:lnTo>
                    <a:pt x="649" y="476"/>
                  </a:lnTo>
                  <a:lnTo>
                    <a:pt x="654" y="464"/>
                  </a:lnTo>
                  <a:lnTo>
                    <a:pt x="659" y="452"/>
                  </a:lnTo>
                  <a:lnTo>
                    <a:pt x="664" y="444"/>
                  </a:lnTo>
                  <a:lnTo>
                    <a:pt x="669" y="432"/>
                  </a:lnTo>
                  <a:lnTo>
                    <a:pt x="674" y="422"/>
                  </a:lnTo>
                  <a:lnTo>
                    <a:pt x="679" y="411"/>
                  </a:lnTo>
                  <a:lnTo>
                    <a:pt x="686" y="401"/>
                  </a:lnTo>
                  <a:lnTo>
                    <a:pt x="691" y="389"/>
                  </a:lnTo>
                  <a:lnTo>
                    <a:pt x="696" y="379"/>
                  </a:lnTo>
                  <a:lnTo>
                    <a:pt x="703" y="369"/>
                  </a:lnTo>
                  <a:lnTo>
                    <a:pt x="708" y="359"/>
                  </a:lnTo>
                  <a:lnTo>
                    <a:pt x="713" y="349"/>
                  </a:lnTo>
                  <a:lnTo>
                    <a:pt x="720" y="337"/>
                  </a:lnTo>
                  <a:lnTo>
                    <a:pt x="727" y="327"/>
                  </a:lnTo>
                  <a:lnTo>
                    <a:pt x="734" y="318"/>
                  </a:lnTo>
                  <a:lnTo>
                    <a:pt x="739" y="306"/>
                  </a:lnTo>
                  <a:lnTo>
                    <a:pt x="742" y="294"/>
                  </a:lnTo>
                  <a:lnTo>
                    <a:pt x="749" y="284"/>
                  </a:lnTo>
                  <a:lnTo>
                    <a:pt x="756" y="274"/>
                  </a:lnTo>
                  <a:lnTo>
                    <a:pt x="761" y="264"/>
                  </a:lnTo>
                  <a:lnTo>
                    <a:pt x="768" y="256"/>
                  </a:lnTo>
                  <a:lnTo>
                    <a:pt x="773" y="245"/>
                  </a:lnTo>
                  <a:lnTo>
                    <a:pt x="779" y="235"/>
                  </a:lnTo>
                  <a:lnTo>
                    <a:pt x="785" y="225"/>
                  </a:lnTo>
                  <a:lnTo>
                    <a:pt x="791" y="217"/>
                  </a:lnTo>
                  <a:lnTo>
                    <a:pt x="796" y="206"/>
                  </a:lnTo>
                  <a:lnTo>
                    <a:pt x="803" y="196"/>
                  </a:lnTo>
                  <a:lnTo>
                    <a:pt x="807" y="188"/>
                  </a:lnTo>
                  <a:lnTo>
                    <a:pt x="813" y="178"/>
                  </a:lnTo>
                  <a:lnTo>
                    <a:pt x="820" y="169"/>
                  </a:lnTo>
                  <a:lnTo>
                    <a:pt x="827" y="161"/>
                  </a:lnTo>
                  <a:lnTo>
                    <a:pt x="832" y="152"/>
                  </a:lnTo>
                  <a:lnTo>
                    <a:pt x="837" y="142"/>
                  </a:lnTo>
                  <a:lnTo>
                    <a:pt x="840" y="134"/>
                  </a:lnTo>
                  <a:lnTo>
                    <a:pt x="846" y="127"/>
                  </a:lnTo>
                  <a:lnTo>
                    <a:pt x="851" y="117"/>
                  </a:lnTo>
                  <a:lnTo>
                    <a:pt x="856" y="110"/>
                  </a:lnTo>
                  <a:lnTo>
                    <a:pt x="861" y="101"/>
                  </a:lnTo>
                  <a:lnTo>
                    <a:pt x="868" y="95"/>
                  </a:lnTo>
                  <a:lnTo>
                    <a:pt x="869" y="86"/>
                  </a:lnTo>
                  <a:lnTo>
                    <a:pt x="874" y="79"/>
                  </a:lnTo>
                  <a:lnTo>
                    <a:pt x="879" y="71"/>
                  </a:lnTo>
                  <a:lnTo>
                    <a:pt x="885" y="66"/>
                  </a:lnTo>
                  <a:lnTo>
                    <a:pt x="893" y="54"/>
                  </a:lnTo>
                  <a:lnTo>
                    <a:pt x="900" y="44"/>
                  </a:lnTo>
                  <a:lnTo>
                    <a:pt x="905" y="32"/>
                  </a:lnTo>
                  <a:lnTo>
                    <a:pt x="912" y="25"/>
                  </a:lnTo>
                  <a:lnTo>
                    <a:pt x="917" y="17"/>
                  </a:lnTo>
                  <a:lnTo>
                    <a:pt x="922" y="12"/>
                  </a:lnTo>
                  <a:lnTo>
                    <a:pt x="929" y="1"/>
                  </a:lnTo>
                  <a:lnTo>
                    <a:pt x="932" y="0"/>
                  </a:lnTo>
                  <a:lnTo>
                    <a:pt x="929" y="0"/>
                  </a:lnTo>
                  <a:lnTo>
                    <a:pt x="925" y="3"/>
                  </a:lnTo>
                  <a:lnTo>
                    <a:pt x="917" y="8"/>
                  </a:lnTo>
                  <a:lnTo>
                    <a:pt x="908" y="17"/>
                  </a:lnTo>
                  <a:lnTo>
                    <a:pt x="898" y="25"/>
                  </a:lnTo>
                  <a:lnTo>
                    <a:pt x="885" y="35"/>
                  </a:lnTo>
                  <a:lnTo>
                    <a:pt x="876" y="40"/>
                  </a:lnTo>
                  <a:lnTo>
                    <a:pt x="868" y="47"/>
                  </a:lnTo>
                  <a:lnTo>
                    <a:pt x="861" y="54"/>
                  </a:lnTo>
                  <a:lnTo>
                    <a:pt x="852" y="61"/>
                  </a:lnTo>
                  <a:lnTo>
                    <a:pt x="842" y="66"/>
                  </a:lnTo>
                  <a:lnTo>
                    <a:pt x="834" y="74"/>
                  </a:lnTo>
                  <a:lnTo>
                    <a:pt x="824" y="81"/>
                  </a:lnTo>
                  <a:lnTo>
                    <a:pt x="813" y="91"/>
                  </a:lnTo>
                  <a:lnTo>
                    <a:pt x="803" y="98"/>
                  </a:lnTo>
                  <a:lnTo>
                    <a:pt x="791" y="106"/>
                  </a:lnTo>
                  <a:lnTo>
                    <a:pt x="779" y="115"/>
                  </a:lnTo>
                  <a:lnTo>
                    <a:pt x="771" y="125"/>
                  </a:lnTo>
                  <a:lnTo>
                    <a:pt x="757" y="132"/>
                  </a:lnTo>
                  <a:lnTo>
                    <a:pt x="746" y="142"/>
                  </a:lnTo>
                  <a:lnTo>
                    <a:pt x="734" y="152"/>
                  </a:lnTo>
                  <a:lnTo>
                    <a:pt x="722" y="161"/>
                  </a:lnTo>
                  <a:lnTo>
                    <a:pt x="708" y="171"/>
                  </a:lnTo>
                  <a:lnTo>
                    <a:pt x="698" y="181"/>
                  </a:lnTo>
                  <a:lnTo>
                    <a:pt x="685" y="191"/>
                  </a:lnTo>
                  <a:lnTo>
                    <a:pt x="674" y="201"/>
                  </a:lnTo>
                  <a:lnTo>
                    <a:pt x="659" y="211"/>
                  </a:lnTo>
                  <a:lnTo>
                    <a:pt x="647" y="222"/>
                  </a:lnTo>
                  <a:lnTo>
                    <a:pt x="634" y="230"/>
                  </a:lnTo>
                  <a:lnTo>
                    <a:pt x="620" y="240"/>
                  </a:lnTo>
                  <a:lnTo>
                    <a:pt x="608" y="250"/>
                  </a:lnTo>
                  <a:lnTo>
                    <a:pt x="595" y="259"/>
                  </a:lnTo>
                  <a:lnTo>
                    <a:pt x="583" y="269"/>
                  </a:lnTo>
                  <a:lnTo>
                    <a:pt x="569" y="279"/>
                  </a:lnTo>
                  <a:lnTo>
                    <a:pt x="554" y="288"/>
                  </a:lnTo>
                  <a:lnTo>
                    <a:pt x="544" y="296"/>
                  </a:lnTo>
                  <a:lnTo>
                    <a:pt x="529" y="306"/>
                  </a:lnTo>
                  <a:lnTo>
                    <a:pt x="518" y="316"/>
                  </a:lnTo>
                  <a:lnTo>
                    <a:pt x="505" y="323"/>
                  </a:lnTo>
                  <a:lnTo>
                    <a:pt x="493" y="333"/>
                  </a:lnTo>
                  <a:lnTo>
                    <a:pt x="481" y="344"/>
                  </a:lnTo>
                  <a:lnTo>
                    <a:pt x="471" y="354"/>
                  </a:lnTo>
                  <a:lnTo>
                    <a:pt x="457" y="359"/>
                  </a:lnTo>
                  <a:lnTo>
                    <a:pt x="447" y="367"/>
                  </a:lnTo>
                  <a:lnTo>
                    <a:pt x="434" y="376"/>
                  </a:lnTo>
                  <a:lnTo>
                    <a:pt x="424" y="384"/>
                  </a:lnTo>
                  <a:lnTo>
                    <a:pt x="413" y="389"/>
                  </a:lnTo>
                  <a:lnTo>
                    <a:pt x="402" y="396"/>
                  </a:lnTo>
                  <a:lnTo>
                    <a:pt x="391" y="403"/>
                  </a:lnTo>
                  <a:lnTo>
                    <a:pt x="385" y="411"/>
                  </a:lnTo>
                  <a:lnTo>
                    <a:pt x="374" y="416"/>
                  </a:lnTo>
                  <a:lnTo>
                    <a:pt x="364" y="422"/>
                  </a:lnTo>
                  <a:lnTo>
                    <a:pt x="356" y="427"/>
                  </a:lnTo>
                  <a:lnTo>
                    <a:pt x="349" y="433"/>
                  </a:lnTo>
                  <a:lnTo>
                    <a:pt x="339" y="437"/>
                  </a:lnTo>
                  <a:lnTo>
                    <a:pt x="332" y="442"/>
                  </a:lnTo>
                  <a:lnTo>
                    <a:pt x="327" y="445"/>
                  </a:lnTo>
                  <a:lnTo>
                    <a:pt x="322" y="450"/>
                  </a:lnTo>
                  <a:lnTo>
                    <a:pt x="307" y="454"/>
                  </a:lnTo>
                  <a:lnTo>
                    <a:pt x="295" y="459"/>
                  </a:lnTo>
                  <a:lnTo>
                    <a:pt x="281" y="466"/>
                  </a:lnTo>
                  <a:lnTo>
                    <a:pt x="268" y="472"/>
                  </a:lnTo>
                  <a:lnTo>
                    <a:pt x="254" y="479"/>
                  </a:lnTo>
                  <a:lnTo>
                    <a:pt x="241" y="486"/>
                  </a:lnTo>
                  <a:lnTo>
                    <a:pt x="229" y="493"/>
                  </a:lnTo>
                  <a:lnTo>
                    <a:pt x="215" y="501"/>
                  </a:lnTo>
                  <a:lnTo>
                    <a:pt x="200" y="506"/>
                  </a:lnTo>
                  <a:lnTo>
                    <a:pt x="186" y="515"/>
                  </a:lnTo>
                  <a:lnTo>
                    <a:pt x="173" y="520"/>
                  </a:lnTo>
                  <a:lnTo>
                    <a:pt x="161" y="528"/>
                  </a:lnTo>
                  <a:lnTo>
                    <a:pt x="146" y="535"/>
                  </a:lnTo>
                  <a:lnTo>
                    <a:pt x="135" y="544"/>
                  </a:lnTo>
                  <a:lnTo>
                    <a:pt x="122" y="550"/>
                  </a:lnTo>
                  <a:lnTo>
                    <a:pt x="110" y="557"/>
                  </a:lnTo>
                  <a:lnTo>
                    <a:pt x="98" y="562"/>
                  </a:lnTo>
                  <a:lnTo>
                    <a:pt x="86" y="569"/>
                  </a:lnTo>
                  <a:lnTo>
                    <a:pt x="74" y="576"/>
                  </a:lnTo>
                  <a:lnTo>
                    <a:pt x="66" y="582"/>
                  </a:lnTo>
                  <a:lnTo>
                    <a:pt x="54" y="586"/>
                  </a:lnTo>
                  <a:lnTo>
                    <a:pt x="44" y="593"/>
                  </a:lnTo>
                  <a:lnTo>
                    <a:pt x="37" y="598"/>
                  </a:lnTo>
                  <a:lnTo>
                    <a:pt x="30" y="604"/>
                  </a:lnTo>
                  <a:lnTo>
                    <a:pt x="15" y="611"/>
                  </a:lnTo>
                  <a:lnTo>
                    <a:pt x="8" y="616"/>
                  </a:lnTo>
                  <a:lnTo>
                    <a:pt x="2" y="620"/>
                  </a:lnTo>
                  <a:lnTo>
                    <a:pt x="0" y="623"/>
                  </a:lnTo>
                  <a:lnTo>
                    <a:pt x="2" y="625"/>
                  </a:lnTo>
                  <a:lnTo>
                    <a:pt x="10" y="633"/>
                  </a:lnTo>
                  <a:lnTo>
                    <a:pt x="13" y="638"/>
                  </a:lnTo>
                  <a:lnTo>
                    <a:pt x="20" y="645"/>
                  </a:lnTo>
                  <a:lnTo>
                    <a:pt x="29" y="650"/>
                  </a:lnTo>
                  <a:lnTo>
                    <a:pt x="39" y="660"/>
                  </a:lnTo>
                  <a:lnTo>
                    <a:pt x="46" y="669"/>
                  </a:lnTo>
                  <a:lnTo>
                    <a:pt x="56" y="679"/>
                  </a:lnTo>
                  <a:lnTo>
                    <a:pt x="68" y="688"/>
                  </a:lnTo>
                  <a:lnTo>
                    <a:pt x="78" y="699"/>
                  </a:lnTo>
                  <a:lnTo>
                    <a:pt x="90" y="711"/>
                  </a:lnTo>
                  <a:lnTo>
                    <a:pt x="103" y="723"/>
                  </a:lnTo>
                  <a:lnTo>
                    <a:pt x="113" y="735"/>
                  </a:lnTo>
                  <a:lnTo>
                    <a:pt x="127" y="747"/>
                  </a:lnTo>
                  <a:lnTo>
                    <a:pt x="139" y="759"/>
                  </a:lnTo>
                  <a:lnTo>
                    <a:pt x="149" y="772"/>
                  </a:lnTo>
                  <a:lnTo>
                    <a:pt x="161" y="782"/>
                  </a:lnTo>
                  <a:lnTo>
                    <a:pt x="173" y="796"/>
                  </a:lnTo>
                  <a:lnTo>
                    <a:pt x="185" y="808"/>
                  </a:lnTo>
                  <a:lnTo>
                    <a:pt x="196" y="818"/>
                  </a:lnTo>
                  <a:lnTo>
                    <a:pt x="205" y="830"/>
                  </a:lnTo>
                  <a:lnTo>
                    <a:pt x="217" y="842"/>
                  </a:lnTo>
                  <a:lnTo>
                    <a:pt x="225" y="852"/>
                  </a:lnTo>
                  <a:lnTo>
                    <a:pt x="232" y="862"/>
                  </a:lnTo>
                  <a:lnTo>
                    <a:pt x="239" y="872"/>
                  </a:lnTo>
                  <a:lnTo>
                    <a:pt x="247" y="881"/>
                  </a:lnTo>
                  <a:lnTo>
                    <a:pt x="252" y="887"/>
                  </a:lnTo>
                  <a:lnTo>
                    <a:pt x="257" y="896"/>
                  </a:lnTo>
                  <a:lnTo>
                    <a:pt x="261" y="903"/>
                  </a:lnTo>
                  <a:lnTo>
                    <a:pt x="264" y="909"/>
                  </a:lnTo>
                  <a:lnTo>
                    <a:pt x="264" y="916"/>
                  </a:lnTo>
                  <a:lnTo>
                    <a:pt x="266" y="928"/>
                  </a:lnTo>
                  <a:lnTo>
                    <a:pt x="268" y="942"/>
                  </a:lnTo>
                  <a:lnTo>
                    <a:pt x="271" y="955"/>
                  </a:lnTo>
                  <a:lnTo>
                    <a:pt x="273" y="969"/>
                  </a:lnTo>
                  <a:lnTo>
                    <a:pt x="276" y="982"/>
                  </a:lnTo>
                  <a:lnTo>
                    <a:pt x="279" y="998"/>
                  </a:lnTo>
                  <a:lnTo>
                    <a:pt x="283" y="1013"/>
                  </a:lnTo>
                  <a:lnTo>
                    <a:pt x="285" y="1026"/>
                  </a:lnTo>
                  <a:lnTo>
                    <a:pt x="288" y="1040"/>
                  </a:lnTo>
                  <a:lnTo>
                    <a:pt x="290" y="1052"/>
                  </a:lnTo>
                  <a:lnTo>
                    <a:pt x="293" y="1064"/>
                  </a:lnTo>
                  <a:lnTo>
                    <a:pt x="295" y="1072"/>
                  </a:lnTo>
                  <a:lnTo>
                    <a:pt x="296" y="1079"/>
                  </a:lnTo>
                  <a:lnTo>
                    <a:pt x="296" y="1082"/>
                  </a:lnTo>
                  <a:lnTo>
                    <a:pt x="296" y="1086"/>
                  </a:lnTo>
                  <a:lnTo>
                    <a:pt x="400" y="1147"/>
                  </a:lnTo>
                  <a:lnTo>
                    <a:pt x="400" y="1147"/>
                  </a:lnTo>
                  <a:close/>
                </a:path>
              </a:pathLst>
            </a:custGeom>
            <a:solidFill>
              <a:srgbClr val="A3E8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627688" y="1997075"/>
              <a:ext cx="157163" cy="184150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80" y="18"/>
                </a:cxn>
                <a:cxn ang="0">
                  <a:pos x="90" y="45"/>
                </a:cxn>
                <a:cxn ang="0">
                  <a:pos x="99" y="50"/>
                </a:cxn>
                <a:cxn ang="0">
                  <a:pos x="117" y="54"/>
                </a:cxn>
                <a:cxn ang="0">
                  <a:pos x="139" y="55"/>
                </a:cxn>
                <a:cxn ang="0">
                  <a:pos x="156" y="62"/>
                </a:cxn>
                <a:cxn ang="0">
                  <a:pos x="165" y="72"/>
                </a:cxn>
                <a:cxn ang="0">
                  <a:pos x="173" y="89"/>
                </a:cxn>
                <a:cxn ang="0">
                  <a:pos x="178" y="110"/>
                </a:cxn>
                <a:cxn ang="0">
                  <a:pos x="197" y="201"/>
                </a:cxn>
                <a:cxn ang="0">
                  <a:pos x="197" y="216"/>
                </a:cxn>
                <a:cxn ang="0">
                  <a:pos x="178" y="225"/>
                </a:cxn>
                <a:cxn ang="0">
                  <a:pos x="160" y="228"/>
                </a:cxn>
                <a:cxn ang="0">
                  <a:pos x="134" y="232"/>
                </a:cxn>
                <a:cxn ang="0">
                  <a:pos x="104" y="230"/>
                </a:cxn>
                <a:cxn ang="0">
                  <a:pos x="80" y="228"/>
                </a:cxn>
                <a:cxn ang="0">
                  <a:pos x="65" y="227"/>
                </a:cxn>
                <a:cxn ang="0">
                  <a:pos x="53" y="227"/>
                </a:cxn>
                <a:cxn ang="0">
                  <a:pos x="41" y="225"/>
                </a:cxn>
                <a:cxn ang="0">
                  <a:pos x="39" y="225"/>
                </a:cxn>
                <a:cxn ang="0">
                  <a:pos x="41" y="213"/>
                </a:cxn>
                <a:cxn ang="0">
                  <a:pos x="46" y="188"/>
                </a:cxn>
                <a:cxn ang="0">
                  <a:pos x="46" y="167"/>
                </a:cxn>
                <a:cxn ang="0">
                  <a:pos x="48" y="147"/>
                </a:cxn>
                <a:cxn ang="0">
                  <a:pos x="46" y="125"/>
                </a:cxn>
                <a:cxn ang="0">
                  <a:pos x="43" y="101"/>
                </a:cxn>
                <a:cxn ang="0">
                  <a:pos x="34" y="77"/>
                </a:cxn>
                <a:cxn ang="0">
                  <a:pos x="26" y="59"/>
                </a:cxn>
                <a:cxn ang="0">
                  <a:pos x="16" y="42"/>
                </a:cxn>
                <a:cxn ang="0">
                  <a:pos x="11" y="30"/>
                </a:cxn>
                <a:cxn ang="0">
                  <a:pos x="0" y="10"/>
                </a:cxn>
                <a:cxn ang="0">
                  <a:pos x="9" y="5"/>
                </a:cxn>
              </a:cxnLst>
              <a:rect l="0" t="0" r="r" b="b"/>
              <a:pathLst>
                <a:path w="199" h="232">
                  <a:moveTo>
                    <a:pt x="9" y="5"/>
                  </a:moveTo>
                  <a:lnTo>
                    <a:pt x="72" y="0"/>
                  </a:lnTo>
                  <a:lnTo>
                    <a:pt x="73" y="5"/>
                  </a:lnTo>
                  <a:lnTo>
                    <a:pt x="80" y="18"/>
                  </a:lnTo>
                  <a:lnTo>
                    <a:pt x="85" y="32"/>
                  </a:lnTo>
                  <a:lnTo>
                    <a:pt x="90" y="45"/>
                  </a:lnTo>
                  <a:lnTo>
                    <a:pt x="92" y="47"/>
                  </a:lnTo>
                  <a:lnTo>
                    <a:pt x="99" y="50"/>
                  </a:lnTo>
                  <a:lnTo>
                    <a:pt x="107" y="52"/>
                  </a:lnTo>
                  <a:lnTo>
                    <a:pt x="117" y="54"/>
                  </a:lnTo>
                  <a:lnTo>
                    <a:pt x="127" y="54"/>
                  </a:lnTo>
                  <a:lnTo>
                    <a:pt x="139" y="55"/>
                  </a:lnTo>
                  <a:lnTo>
                    <a:pt x="146" y="57"/>
                  </a:lnTo>
                  <a:lnTo>
                    <a:pt x="156" y="62"/>
                  </a:lnTo>
                  <a:lnTo>
                    <a:pt x="160" y="64"/>
                  </a:lnTo>
                  <a:lnTo>
                    <a:pt x="165" y="72"/>
                  </a:lnTo>
                  <a:lnTo>
                    <a:pt x="168" y="81"/>
                  </a:lnTo>
                  <a:lnTo>
                    <a:pt x="173" y="89"/>
                  </a:lnTo>
                  <a:lnTo>
                    <a:pt x="175" y="103"/>
                  </a:lnTo>
                  <a:lnTo>
                    <a:pt x="178" y="110"/>
                  </a:lnTo>
                  <a:lnTo>
                    <a:pt x="173" y="149"/>
                  </a:lnTo>
                  <a:lnTo>
                    <a:pt x="197" y="201"/>
                  </a:lnTo>
                  <a:lnTo>
                    <a:pt x="199" y="204"/>
                  </a:lnTo>
                  <a:lnTo>
                    <a:pt x="197" y="216"/>
                  </a:lnTo>
                  <a:lnTo>
                    <a:pt x="190" y="221"/>
                  </a:lnTo>
                  <a:lnTo>
                    <a:pt x="178" y="225"/>
                  </a:lnTo>
                  <a:lnTo>
                    <a:pt x="170" y="227"/>
                  </a:lnTo>
                  <a:lnTo>
                    <a:pt x="160" y="228"/>
                  </a:lnTo>
                  <a:lnTo>
                    <a:pt x="146" y="230"/>
                  </a:lnTo>
                  <a:lnTo>
                    <a:pt x="134" y="232"/>
                  </a:lnTo>
                  <a:lnTo>
                    <a:pt x="117" y="230"/>
                  </a:lnTo>
                  <a:lnTo>
                    <a:pt x="104" y="230"/>
                  </a:lnTo>
                  <a:lnTo>
                    <a:pt x="90" y="228"/>
                  </a:lnTo>
                  <a:lnTo>
                    <a:pt x="80" y="228"/>
                  </a:lnTo>
                  <a:lnTo>
                    <a:pt x="72" y="227"/>
                  </a:lnTo>
                  <a:lnTo>
                    <a:pt x="65" y="227"/>
                  </a:lnTo>
                  <a:lnTo>
                    <a:pt x="58" y="227"/>
                  </a:lnTo>
                  <a:lnTo>
                    <a:pt x="53" y="227"/>
                  </a:lnTo>
                  <a:lnTo>
                    <a:pt x="44" y="225"/>
                  </a:lnTo>
                  <a:lnTo>
                    <a:pt x="41" y="225"/>
                  </a:lnTo>
                  <a:lnTo>
                    <a:pt x="39" y="225"/>
                  </a:lnTo>
                  <a:lnTo>
                    <a:pt x="39" y="225"/>
                  </a:lnTo>
                  <a:lnTo>
                    <a:pt x="39" y="221"/>
                  </a:lnTo>
                  <a:lnTo>
                    <a:pt x="41" y="213"/>
                  </a:lnTo>
                  <a:lnTo>
                    <a:pt x="43" y="201"/>
                  </a:lnTo>
                  <a:lnTo>
                    <a:pt x="46" y="188"/>
                  </a:lnTo>
                  <a:lnTo>
                    <a:pt x="46" y="177"/>
                  </a:lnTo>
                  <a:lnTo>
                    <a:pt x="46" y="167"/>
                  </a:lnTo>
                  <a:lnTo>
                    <a:pt x="46" y="157"/>
                  </a:lnTo>
                  <a:lnTo>
                    <a:pt x="48" y="147"/>
                  </a:lnTo>
                  <a:lnTo>
                    <a:pt x="46" y="135"/>
                  </a:lnTo>
                  <a:lnTo>
                    <a:pt x="46" y="125"/>
                  </a:lnTo>
                  <a:lnTo>
                    <a:pt x="44" y="113"/>
                  </a:lnTo>
                  <a:lnTo>
                    <a:pt x="43" y="101"/>
                  </a:lnTo>
                  <a:lnTo>
                    <a:pt x="38" y="89"/>
                  </a:lnTo>
                  <a:lnTo>
                    <a:pt x="34" y="77"/>
                  </a:lnTo>
                  <a:lnTo>
                    <a:pt x="29" y="67"/>
                  </a:lnTo>
                  <a:lnTo>
                    <a:pt x="26" y="59"/>
                  </a:lnTo>
                  <a:lnTo>
                    <a:pt x="21" y="49"/>
                  </a:lnTo>
                  <a:lnTo>
                    <a:pt x="16" y="42"/>
                  </a:lnTo>
                  <a:lnTo>
                    <a:pt x="14" y="33"/>
                  </a:lnTo>
                  <a:lnTo>
                    <a:pt x="11" y="30"/>
                  </a:lnTo>
                  <a:lnTo>
                    <a:pt x="4" y="18"/>
                  </a:lnTo>
                  <a:lnTo>
                    <a:pt x="0" y="10"/>
                  </a:lnTo>
                  <a:lnTo>
                    <a:pt x="2" y="5"/>
                  </a:lnTo>
                  <a:lnTo>
                    <a:pt x="9" y="5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7AB04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196013" y="2479675"/>
              <a:ext cx="98425" cy="184150"/>
            </a:xfrm>
            <a:custGeom>
              <a:avLst/>
              <a:gdLst/>
              <a:ahLst/>
              <a:cxnLst>
                <a:cxn ang="0">
                  <a:pos x="37" y="3"/>
                </a:cxn>
                <a:cxn ang="0">
                  <a:pos x="33" y="5"/>
                </a:cxn>
                <a:cxn ang="0">
                  <a:pos x="32" y="12"/>
                </a:cxn>
                <a:cxn ang="0">
                  <a:pos x="25" y="24"/>
                </a:cxn>
                <a:cxn ang="0">
                  <a:pos x="18" y="41"/>
                </a:cxn>
                <a:cxn ang="0">
                  <a:pos x="13" y="47"/>
                </a:cxn>
                <a:cxn ang="0">
                  <a:pos x="10" y="58"/>
                </a:cxn>
                <a:cxn ang="0">
                  <a:pos x="6" y="68"/>
                </a:cxn>
                <a:cxn ang="0">
                  <a:pos x="3" y="76"/>
                </a:cxn>
                <a:cxn ang="0">
                  <a:pos x="0" y="86"/>
                </a:cxn>
                <a:cxn ang="0">
                  <a:pos x="0" y="98"/>
                </a:cxn>
                <a:cxn ang="0">
                  <a:pos x="0" y="108"/>
                </a:cxn>
                <a:cxn ang="0">
                  <a:pos x="0" y="120"/>
                </a:cxn>
                <a:cxn ang="0">
                  <a:pos x="0" y="130"/>
                </a:cxn>
                <a:cxn ang="0">
                  <a:pos x="0" y="141"/>
                </a:cxn>
                <a:cxn ang="0">
                  <a:pos x="0" y="149"/>
                </a:cxn>
                <a:cxn ang="0">
                  <a:pos x="0" y="161"/>
                </a:cxn>
                <a:cxn ang="0">
                  <a:pos x="0" y="169"/>
                </a:cxn>
                <a:cxn ang="0">
                  <a:pos x="0" y="178"/>
                </a:cxn>
                <a:cxn ang="0">
                  <a:pos x="0" y="188"/>
                </a:cxn>
                <a:cxn ang="0">
                  <a:pos x="0" y="198"/>
                </a:cxn>
                <a:cxn ang="0">
                  <a:pos x="0" y="210"/>
                </a:cxn>
                <a:cxn ang="0">
                  <a:pos x="0" y="222"/>
                </a:cxn>
                <a:cxn ang="0">
                  <a:pos x="0" y="230"/>
                </a:cxn>
                <a:cxn ang="0">
                  <a:pos x="1" y="234"/>
                </a:cxn>
                <a:cxn ang="0">
                  <a:pos x="5" y="234"/>
                </a:cxn>
                <a:cxn ang="0">
                  <a:pos x="16" y="234"/>
                </a:cxn>
                <a:cxn ang="0">
                  <a:pos x="23" y="234"/>
                </a:cxn>
                <a:cxn ang="0">
                  <a:pos x="32" y="234"/>
                </a:cxn>
                <a:cxn ang="0">
                  <a:pos x="42" y="234"/>
                </a:cxn>
                <a:cxn ang="0">
                  <a:pos x="52" y="234"/>
                </a:cxn>
                <a:cxn ang="0">
                  <a:pos x="62" y="230"/>
                </a:cxn>
                <a:cxn ang="0">
                  <a:pos x="71" y="229"/>
                </a:cxn>
                <a:cxn ang="0">
                  <a:pos x="81" y="225"/>
                </a:cxn>
                <a:cxn ang="0">
                  <a:pos x="93" y="222"/>
                </a:cxn>
                <a:cxn ang="0">
                  <a:pos x="100" y="215"/>
                </a:cxn>
                <a:cxn ang="0">
                  <a:pos x="108" y="210"/>
                </a:cxn>
                <a:cxn ang="0">
                  <a:pos x="115" y="203"/>
                </a:cxn>
                <a:cxn ang="0">
                  <a:pos x="122" y="195"/>
                </a:cxn>
                <a:cxn ang="0">
                  <a:pos x="123" y="181"/>
                </a:cxn>
                <a:cxn ang="0">
                  <a:pos x="123" y="169"/>
                </a:cxn>
                <a:cxn ang="0">
                  <a:pos x="122" y="152"/>
                </a:cxn>
                <a:cxn ang="0">
                  <a:pos x="120" y="139"/>
                </a:cxn>
                <a:cxn ang="0">
                  <a:pos x="116" y="129"/>
                </a:cxn>
                <a:cxn ang="0">
                  <a:pos x="113" y="120"/>
                </a:cxn>
                <a:cxn ang="0">
                  <a:pos x="110" y="110"/>
                </a:cxn>
                <a:cxn ang="0">
                  <a:pos x="108" y="103"/>
                </a:cxn>
                <a:cxn ang="0">
                  <a:pos x="100" y="85"/>
                </a:cxn>
                <a:cxn ang="0">
                  <a:pos x="94" y="69"/>
                </a:cxn>
                <a:cxn ang="0">
                  <a:pos x="89" y="59"/>
                </a:cxn>
                <a:cxn ang="0">
                  <a:pos x="84" y="51"/>
                </a:cxn>
                <a:cxn ang="0">
                  <a:pos x="79" y="42"/>
                </a:cxn>
                <a:cxn ang="0">
                  <a:pos x="76" y="37"/>
                </a:cxn>
                <a:cxn ang="0">
                  <a:pos x="66" y="24"/>
                </a:cxn>
                <a:cxn ang="0">
                  <a:pos x="61" y="14"/>
                </a:cxn>
                <a:cxn ang="0">
                  <a:pos x="50" y="5"/>
                </a:cxn>
                <a:cxn ang="0">
                  <a:pos x="45" y="2"/>
                </a:cxn>
                <a:cxn ang="0">
                  <a:pos x="39" y="0"/>
                </a:cxn>
                <a:cxn ang="0">
                  <a:pos x="37" y="3"/>
                </a:cxn>
                <a:cxn ang="0">
                  <a:pos x="37" y="3"/>
                </a:cxn>
              </a:cxnLst>
              <a:rect l="0" t="0" r="r" b="b"/>
              <a:pathLst>
                <a:path w="123" h="234">
                  <a:moveTo>
                    <a:pt x="37" y="3"/>
                  </a:moveTo>
                  <a:lnTo>
                    <a:pt x="33" y="5"/>
                  </a:lnTo>
                  <a:lnTo>
                    <a:pt x="32" y="12"/>
                  </a:lnTo>
                  <a:lnTo>
                    <a:pt x="25" y="24"/>
                  </a:lnTo>
                  <a:lnTo>
                    <a:pt x="18" y="41"/>
                  </a:lnTo>
                  <a:lnTo>
                    <a:pt x="13" y="47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3" y="76"/>
                  </a:lnTo>
                  <a:lnTo>
                    <a:pt x="0" y="86"/>
                  </a:lnTo>
                  <a:lnTo>
                    <a:pt x="0" y="98"/>
                  </a:lnTo>
                  <a:lnTo>
                    <a:pt x="0" y="108"/>
                  </a:lnTo>
                  <a:lnTo>
                    <a:pt x="0" y="120"/>
                  </a:lnTo>
                  <a:lnTo>
                    <a:pt x="0" y="130"/>
                  </a:lnTo>
                  <a:lnTo>
                    <a:pt x="0" y="141"/>
                  </a:lnTo>
                  <a:lnTo>
                    <a:pt x="0" y="149"/>
                  </a:lnTo>
                  <a:lnTo>
                    <a:pt x="0" y="161"/>
                  </a:lnTo>
                  <a:lnTo>
                    <a:pt x="0" y="169"/>
                  </a:lnTo>
                  <a:lnTo>
                    <a:pt x="0" y="178"/>
                  </a:lnTo>
                  <a:lnTo>
                    <a:pt x="0" y="188"/>
                  </a:lnTo>
                  <a:lnTo>
                    <a:pt x="0" y="198"/>
                  </a:lnTo>
                  <a:lnTo>
                    <a:pt x="0" y="210"/>
                  </a:lnTo>
                  <a:lnTo>
                    <a:pt x="0" y="222"/>
                  </a:lnTo>
                  <a:lnTo>
                    <a:pt x="0" y="230"/>
                  </a:lnTo>
                  <a:lnTo>
                    <a:pt x="1" y="234"/>
                  </a:lnTo>
                  <a:lnTo>
                    <a:pt x="5" y="234"/>
                  </a:lnTo>
                  <a:lnTo>
                    <a:pt x="16" y="234"/>
                  </a:lnTo>
                  <a:lnTo>
                    <a:pt x="23" y="234"/>
                  </a:lnTo>
                  <a:lnTo>
                    <a:pt x="32" y="234"/>
                  </a:lnTo>
                  <a:lnTo>
                    <a:pt x="42" y="234"/>
                  </a:lnTo>
                  <a:lnTo>
                    <a:pt x="52" y="234"/>
                  </a:lnTo>
                  <a:lnTo>
                    <a:pt x="62" y="230"/>
                  </a:lnTo>
                  <a:lnTo>
                    <a:pt x="71" y="229"/>
                  </a:lnTo>
                  <a:lnTo>
                    <a:pt x="81" y="225"/>
                  </a:lnTo>
                  <a:lnTo>
                    <a:pt x="93" y="222"/>
                  </a:lnTo>
                  <a:lnTo>
                    <a:pt x="100" y="215"/>
                  </a:lnTo>
                  <a:lnTo>
                    <a:pt x="108" y="210"/>
                  </a:lnTo>
                  <a:lnTo>
                    <a:pt x="115" y="203"/>
                  </a:lnTo>
                  <a:lnTo>
                    <a:pt x="122" y="195"/>
                  </a:lnTo>
                  <a:lnTo>
                    <a:pt x="123" y="181"/>
                  </a:lnTo>
                  <a:lnTo>
                    <a:pt x="123" y="169"/>
                  </a:lnTo>
                  <a:lnTo>
                    <a:pt x="122" y="152"/>
                  </a:lnTo>
                  <a:lnTo>
                    <a:pt x="120" y="139"/>
                  </a:lnTo>
                  <a:lnTo>
                    <a:pt x="116" y="129"/>
                  </a:lnTo>
                  <a:lnTo>
                    <a:pt x="113" y="120"/>
                  </a:lnTo>
                  <a:lnTo>
                    <a:pt x="110" y="110"/>
                  </a:lnTo>
                  <a:lnTo>
                    <a:pt x="108" y="103"/>
                  </a:lnTo>
                  <a:lnTo>
                    <a:pt x="100" y="85"/>
                  </a:lnTo>
                  <a:lnTo>
                    <a:pt x="94" y="69"/>
                  </a:lnTo>
                  <a:lnTo>
                    <a:pt x="89" y="59"/>
                  </a:lnTo>
                  <a:lnTo>
                    <a:pt x="84" y="51"/>
                  </a:lnTo>
                  <a:lnTo>
                    <a:pt x="79" y="42"/>
                  </a:lnTo>
                  <a:lnTo>
                    <a:pt x="76" y="37"/>
                  </a:lnTo>
                  <a:lnTo>
                    <a:pt x="66" y="24"/>
                  </a:lnTo>
                  <a:lnTo>
                    <a:pt x="61" y="14"/>
                  </a:lnTo>
                  <a:lnTo>
                    <a:pt x="50" y="5"/>
                  </a:lnTo>
                  <a:lnTo>
                    <a:pt x="45" y="2"/>
                  </a:lnTo>
                  <a:lnTo>
                    <a:pt x="39" y="0"/>
                  </a:lnTo>
                  <a:lnTo>
                    <a:pt x="37" y="3"/>
                  </a:lnTo>
                  <a:lnTo>
                    <a:pt x="37" y="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6324600" y="1304925"/>
              <a:ext cx="463550" cy="1520825"/>
            </a:xfrm>
            <a:custGeom>
              <a:avLst/>
              <a:gdLst/>
              <a:ahLst/>
              <a:cxnLst>
                <a:cxn ang="0">
                  <a:pos x="402" y="9"/>
                </a:cxn>
                <a:cxn ang="0">
                  <a:pos x="380" y="49"/>
                </a:cxn>
                <a:cxn ang="0">
                  <a:pos x="360" y="88"/>
                </a:cxn>
                <a:cxn ang="0">
                  <a:pos x="341" y="125"/>
                </a:cxn>
                <a:cxn ang="0">
                  <a:pos x="317" y="168"/>
                </a:cxn>
                <a:cxn ang="0">
                  <a:pos x="297" y="215"/>
                </a:cxn>
                <a:cxn ang="0">
                  <a:pos x="271" y="264"/>
                </a:cxn>
                <a:cxn ang="0">
                  <a:pos x="248" y="319"/>
                </a:cxn>
                <a:cxn ang="0">
                  <a:pos x="222" y="376"/>
                </a:cxn>
                <a:cxn ang="0">
                  <a:pos x="202" y="434"/>
                </a:cxn>
                <a:cxn ang="0">
                  <a:pos x="178" y="491"/>
                </a:cxn>
                <a:cxn ang="0">
                  <a:pos x="158" y="549"/>
                </a:cxn>
                <a:cxn ang="0">
                  <a:pos x="139" y="607"/>
                </a:cxn>
                <a:cxn ang="0">
                  <a:pos x="122" y="662"/>
                </a:cxn>
                <a:cxn ang="0">
                  <a:pos x="110" y="713"/>
                </a:cxn>
                <a:cxn ang="0">
                  <a:pos x="95" y="761"/>
                </a:cxn>
                <a:cxn ang="0">
                  <a:pos x="83" y="805"/>
                </a:cxn>
                <a:cxn ang="0">
                  <a:pos x="71" y="844"/>
                </a:cxn>
                <a:cxn ang="0">
                  <a:pos x="54" y="903"/>
                </a:cxn>
                <a:cxn ang="0">
                  <a:pos x="36" y="956"/>
                </a:cxn>
                <a:cxn ang="0">
                  <a:pos x="21" y="994"/>
                </a:cxn>
                <a:cxn ang="0">
                  <a:pos x="4" y="1033"/>
                </a:cxn>
                <a:cxn ang="0">
                  <a:pos x="2" y="1045"/>
                </a:cxn>
                <a:cxn ang="0">
                  <a:pos x="27" y="1066"/>
                </a:cxn>
                <a:cxn ang="0">
                  <a:pos x="61" y="1091"/>
                </a:cxn>
                <a:cxn ang="0">
                  <a:pos x="104" y="1128"/>
                </a:cxn>
                <a:cxn ang="0">
                  <a:pos x="149" y="1166"/>
                </a:cxn>
                <a:cxn ang="0">
                  <a:pos x="190" y="1208"/>
                </a:cxn>
                <a:cxn ang="0">
                  <a:pos x="226" y="1250"/>
                </a:cxn>
                <a:cxn ang="0">
                  <a:pos x="251" y="1291"/>
                </a:cxn>
                <a:cxn ang="0">
                  <a:pos x="260" y="1333"/>
                </a:cxn>
                <a:cxn ang="0">
                  <a:pos x="266" y="1379"/>
                </a:cxn>
                <a:cxn ang="0">
                  <a:pos x="271" y="1423"/>
                </a:cxn>
                <a:cxn ang="0">
                  <a:pos x="275" y="1469"/>
                </a:cxn>
                <a:cxn ang="0">
                  <a:pos x="278" y="1520"/>
                </a:cxn>
                <a:cxn ang="0">
                  <a:pos x="282" y="1572"/>
                </a:cxn>
                <a:cxn ang="0">
                  <a:pos x="285" y="1628"/>
                </a:cxn>
                <a:cxn ang="0">
                  <a:pos x="287" y="1681"/>
                </a:cxn>
                <a:cxn ang="0">
                  <a:pos x="290" y="1731"/>
                </a:cxn>
                <a:cxn ang="0">
                  <a:pos x="292" y="1779"/>
                </a:cxn>
                <a:cxn ang="0">
                  <a:pos x="295" y="1821"/>
                </a:cxn>
                <a:cxn ang="0">
                  <a:pos x="299" y="1879"/>
                </a:cxn>
                <a:cxn ang="0">
                  <a:pos x="300" y="1914"/>
                </a:cxn>
                <a:cxn ang="0">
                  <a:pos x="582" y="1532"/>
                </a:cxn>
                <a:cxn ang="0">
                  <a:pos x="563" y="1494"/>
                </a:cxn>
                <a:cxn ang="0">
                  <a:pos x="537" y="1440"/>
                </a:cxn>
                <a:cxn ang="0">
                  <a:pos x="519" y="1403"/>
                </a:cxn>
                <a:cxn ang="0">
                  <a:pos x="502" y="1360"/>
                </a:cxn>
                <a:cxn ang="0">
                  <a:pos x="487" y="1313"/>
                </a:cxn>
                <a:cxn ang="0">
                  <a:pos x="473" y="1274"/>
                </a:cxn>
                <a:cxn ang="0">
                  <a:pos x="456" y="1225"/>
                </a:cxn>
                <a:cxn ang="0">
                  <a:pos x="436" y="1166"/>
                </a:cxn>
                <a:cxn ang="0">
                  <a:pos x="414" y="1106"/>
                </a:cxn>
                <a:cxn ang="0">
                  <a:pos x="392" y="1050"/>
                </a:cxn>
                <a:cxn ang="0">
                  <a:pos x="375" y="1005"/>
                </a:cxn>
                <a:cxn ang="0">
                  <a:pos x="363" y="972"/>
                </a:cxn>
                <a:cxn ang="0">
                  <a:pos x="410" y="0"/>
                </a:cxn>
              </a:cxnLst>
              <a:rect l="0" t="0" r="r" b="b"/>
              <a:pathLst>
                <a:path w="583" h="1916">
                  <a:moveTo>
                    <a:pt x="410" y="0"/>
                  </a:moveTo>
                  <a:lnTo>
                    <a:pt x="409" y="0"/>
                  </a:lnTo>
                  <a:lnTo>
                    <a:pt x="407" y="3"/>
                  </a:lnTo>
                  <a:lnTo>
                    <a:pt x="402" y="9"/>
                  </a:lnTo>
                  <a:lnTo>
                    <a:pt x="399" y="17"/>
                  </a:lnTo>
                  <a:lnTo>
                    <a:pt x="392" y="24"/>
                  </a:lnTo>
                  <a:lnTo>
                    <a:pt x="387" y="36"/>
                  </a:lnTo>
                  <a:lnTo>
                    <a:pt x="380" y="49"/>
                  </a:lnTo>
                  <a:lnTo>
                    <a:pt x="375" y="64"/>
                  </a:lnTo>
                  <a:lnTo>
                    <a:pt x="370" y="71"/>
                  </a:lnTo>
                  <a:lnTo>
                    <a:pt x="365" y="80"/>
                  </a:lnTo>
                  <a:lnTo>
                    <a:pt x="360" y="88"/>
                  </a:lnTo>
                  <a:lnTo>
                    <a:pt x="354" y="97"/>
                  </a:lnTo>
                  <a:lnTo>
                    <a:pt x="349" y="105"/>
                  </a:lnTo>
                  <a:lnTo>
                    <a:pt x="346" y="115"/>
                  </a:lnTo>
                  <a:lnTo>
                    <a:pt x="341" y="125"/>
                  </a:lnTo>
                  <a:lnTo>
                    <a:pt x="336" y="137"/>
                  </a:lnTo>
                  <a:lnTo>
                    <a:pt x="329" y="147"/>
                  </a:lnTo>
                  <a:lnTo>
                    <a:pt x="324" y="156"/>
                  </a:lnTo>
                  <a:lnTo>
                    <a:pt x="317" y="168"/>
                  </a:lnTo>
                  <a:lnTo>
                    <a:pt x="314" y="181"/>
                  </a:lnTo>
                  <a:lnTo>
                    <a:pt x="307" y="190"/>
                  </a:lnTo>
                  <a:lnTo>
                    <a:pt x="302" y="203"/>
                  </a:lnTo>
                  <a:lnTo>
                    <a:pt x="297" y="215"/>
                  </a:lnTo>
                  <a:lnTo>
                    <a:pt x="292" y="229"/>
                  </a:lnTo>
                  <a:lnTo>
                    <a:pt x="283" y="241"/>
                  </a:lnTo>
                  <a:lnTo>
                    <a:pt x="280" y="252"/>
                  </a:lnTo>
                  <a:lnTo>
                    <a:pt x="271" y="264"/>
                  </a:lnTo>
                  <a:lnTo>
                    <a:pt x="266" y="280"/>
                  </a:lnTo>
                  <a:lnTo>
                    <a:pt x="260" y="291"/>
                  </a:lnTo>
                  <a:lnTo>
                    <a:pt x="253" y="305"/>
                  </a:lnTo>
                  <a:lnTo>
                    <a:pt x="248" y="319"/>
                  </a:lnTo>
                  <a:lnTo>
                    <a:pt x="243" y="334"/>
                  </a:lnTo>
                  <a:lnTo>
                    <a:pt x="236" y="347"/>
                  </a:lnTo>
                  <a:lnTo>
                    <a:pt x="229" y="361"/>
                  </a:lnTo>
                  <a:lnTo>
                    <a:pt x="222" y="376"/>
                  </a:lnTo>
                  <a:lnTo>
                    <a:pt x="219" y="390"/>
                  </a:lnTo>
                  <a:lnTo>
                    <a:pt x="212" y="405"/>
                  </a:lnTo>
                  <a:lnTo>
                    <a:pt x="207" y="418"/>
                  </a:lnTo>
                  <a:lnTo>
                    <a:pt x="202" y="434"/>
                  </a:lnTo>
                  <a:lnTo>
                    <a:pt x="197" y="447"/>
                  </a:lnTo>
                  <a:lnTo>
                    <a:pt x="190" y="463"/>
                  </a:lnTo>
                  <a:lnTo>
                    <a:pt x="185" y="478"/>
                  </a:lnTo>
                  <a:lnTo>
                    <a:pt x="178" y="491"/>
                  </a:lnTo>
                  <a:lnTo>
                    <a:pt x="173" y="507"/>
                  </a:lnTo>
                  <a:lnTo>
                    <a:pt x="168" y="520"/>
                  </a:lnTo>
                  <a:lnTo>
                    <a:pt x="163" y="535"/>
                  </a:lnTo>
                  <a:lnTo>
                    <a:pt x="158" y="549"/>
                  </a:lnTo>
                  <a:lnTo>
                    <a:pt x="154" y="564"/>
                  </a:lnTo>
                  <a:lnTo>
                    <a:pt x="149" y="576"/>
                  </a:lnTo>
                  <a:lnTo>
                    <a:pt x="144" y="591"/>
                  </a:lnTo>
                  <a:lnTo>
                    <a:pt x="139" y="607"/>
                  </a:lnTo>
                  <a:lnTo>
                    <a:pt x="134" y="620"/>
                  </a:lnTo>
                  <a:lnTo>
                    <a:pt x="129" y="634"/>
                  </a:lnTo>
                  <a:lnTo>
                    <a:pt x="126" y="647"/>
                  </a:lnTo>
                  <a:lnTo>
                    <a:pt x="122" y="662"/>
                  </a:lnTo>
                  <a:lnTo>
                    <a:pt x="122" y="676"/>
                  </a:lnTo>
                  <a:lnTo>
                    <a:pt x="117" y="688"/>
                  </a:lnTo>
                  <a:lnTo>
                    <a:pt x="114" y="701"/>
                  </a:lnTo>
                  <a:lnTo>
                    <a:pt x="110" y="713"/>
                  </a:lnTo>
                  <a:lnTo>
                    <a:pt x="107" y="727"/>
                  </a:lnTo>
                  <a:lnTo>
                    <a:pt x="102" y="739"/>
                  </a:lnTo>
                  <a:lnTo>
                    <a:pt x="99" y="749"/>
                  </a:lnTo>
                  <a:lnTo>
                    <a:pt x="95" y="761"/>
                  </a:lnTo>
                  <a:lnTo>
                    <a:pt x="93" y="774"/>
                  </a:lnTo>
                  <a:lnTo>
                    <a:pt x="90" y="783"/>
                  </a:lnTo>
                  <a:lnTo>
                    <a:pt x="88" y="795"/>
                  </a:lnTo>
                  <a:lnTo>
                    <a:pt x="83" y="805"/>
                  </a:lnTo>
                  <a:lnTo>
                    <a:pt x="82" y="815"/>
                  </a:lnTo>
                  <a:lnTo>
                    <a:pt x="78" y="825"/>
                  </a:lnTo>
                  <a:lnTo>
                    <a:pt x="75" y="835"/>
                  </a:lnTo>
                  <a:lnTo>
                    <a:pt x="71" y="844"/>
                  </a:lnTo>
                  <a:lnTo>
                    <a:pt x="70" y="854"/>
                  </a:lnTo>
                  <a:lnTo>
                    <a:pt x="63" y="871"/>
                  </a:lnTo>
                  <a:lnTo>
                    <a:pt x="60" y="888"/>
                  </a:lnTo>
                  <a:lnTo>
                    <a:pt x="54" y="903"/>
                  </a:lnTo>
                  <a:lnTo>
                    <a:pt x="49" y="918"/>
                  </a:lnTo>
                  <a:lnTo>
                    <a:pt x="44" y="932"/>
                  </a:lnTo>
                  <a:lnTo>
                    <a:pt x="39" y="944"/>
                  </a:lnTo>
                  <a:lnTo>
                    <a:pt x="36" y="956"/>
                  </a:lnTo>
                  <a:lnTo>
                    <a:pt x="32" y="969"/>
                  </a:lnTo>
                  <a:lnTo>
                    <a:pt x="29" y="976"/>
                  </a:lnTo>
                  <a:lnTo>
                    <a:pt x="24" y="986"/>
                  </a:lnTo>
                  <a:lnTo>
                    <a:pt x="21" y="994"/>
                  </a:lnTo>
                  <a:lnTo>
                    <a:pt x="19" y="1001"/>
                  </a:lnTo>
                  <a:lnTo>
                    <a:pt x="12" y="1017"/>
                  </a:lnTo>
                  <a:lnTo>
                    <a:pt x="9" y="1028"/>
                  </a:lnTo>
                  <a:lnTo>
                    <a:pt x="4" y="1033"/>
                  </a:lnTo>
                  <a:lnTo>
                    <a:pt x="2" y="1040"/>
                  </a:lnTo>
                  <a:lnTo>
                    <a:pt x="0" y="1044"/>
                  </a:lnTo>
                  <a:lnTo>
                    <a:pt x="0" y="1045"/>
                  </a:lnTo>
                  <a:lnTo>
                    <a:pt x="2" y="1045"/>
                  </a:lnTo>
                  <a:lnTo>
                    <a:pt x="9" y="1052"/>
                  </a:lnTo>
                  <a:lnTo>
                    <a:pt x="14" y="1055"/>
                  </a:lnTo>
                  <a:lnTo>
                    <a:pt x="21" y="1061"/>
                  </a:lnTo>
                  <a:lnTo>
                    <a:pt x="27" y="1066"/>
                  </a:lnTo>
                  <a:lnTo>
                    <a:pt x="36" y="1071"/>
                  </a:lnTo>
                  <a:lnTo>
                    <a:pt x="43" y="1076"/>
                  </a:lnTo>
                  <a:lnTo>
                    <a:pt x="53" y="1084"/>
                  </a:lnTo>
                  <a:lnTo>
                    <a:pt x="61" y="1091"/>
                  </a:lnTo>
                  <a:lnTo>
                    <a:pt x="71" y="1100"/>
                  </a:lnTo>
                  <a:lnTo>
                    <a:pt x="82" y="1108"/>
                  </a:lnTo>
                  <a:lnTo>
                    <a:pt x="93" y="1118"/>
                  </a:lnTo>
                  <a:lnTo>
                    <a:pt x="104" y="1128"/>
                  </a:lnTo>
                  <a:lnTo>
                    <a:pt x="117" y="1137"/>
                  </a:lnTo>
                  <a:lnTo>
                    <a:pt x="126" y="1147"/>
                  </a:lnTo>
                  <a:lnTo>
                    <a:pt x="139" y="1157"/>
                  </a:lnTo>
                  <a:lnTo>
                    <a:pt x="149" y="1166"/>
                  </a:lnTo>
                  <a:lnTo>
                    <a:pt x="161" y="1177"/>
                  </a:lnTo>
                  <a:lnTo>
                    <a:pt x="171" y="1188"/>
                  </a:lnTo>
                  <a:lnTo>
                    <a:pt x="182" y="1196"/>
                  </a:lnTo>
                  <a:lnTo>
                    <a:pt x="190" y="1208"/>
                  </a:lnTo>
                  <a:lnTo>
                    <a:pt x="202" y="1220"/>
                  </a:lnTo>
                  <a:lnTo>
                    <a:pt x="210" y="1228"/>
                  </a:lnTo>
                  <a:lnTo>
                    <a:pt x="219" y="1240"/>
                  </a:lnTo>
                  <a:lnTo>
                    <a:pt x="226" y="1250"/>
                  </a:lnTo>
                  <a:lnTo>
                    <a:pt x="234" y="1260"/>
                  </a:lnTo>
                  <a:lnTo>
                    <a:pt x="239" y="1271"/>
                  </a:lnTo>
                  <a:lnTo>
                    <a:pt x="246" y="1281"/>
                  </a:lnTo>
                  <a:lnTo>
                    <a:pt x="251" y="1291"/>
                  </a:lnTo>
                  <a:lnTo>
                    <a:pt x="254" y="1299"/>
                  </a:lnTo>
                  <a:lnTo>
                    <a:pt x="256" y="1308"/>
                  </a:lnTo>
                  <a:lnTo>
                    <a:pt x="258" y="1321"/>
                  </a:lnTo>
                  <a:lnTo>
                    <a:pt x="260" y="1333"/>
                  </a:lnTo>
                  <a:lnTo>
                    <a:pt x="263" y="1352"/>
                  </a:lnTo>
                  <a:lnTo>
                    <a:pt x="263" y="1360"/>
                  </a:lnTo>
                  <a:lnTo>
                    <a:pt x="265" y="1369"/>
                  </a:lnTo>
                  <a:lnTo>
                    <a:pt x="266" y="1379"/>
                  </a:lnTo>
                  <a:lnTo>
                    <a:pt x="268" y="1391"/>
                  </a:lnTo>
                  <a:lnTo>
                    <a:pt x="268" y="1399"/>
                  </a:lnTo>
                  <a:lnTo>
                    <a:pt x="270" y="1411"/>
                  </a:lnTo>
                  <a:lnTo>
                    <a:pt x="271" y="1423"/>
                  </a:lnTo>
                  <a:lnTo>
                    <a:pt x="273" y="1435"/>
                  </a:lnTo>
                  <a:lnTo>
                    <a:pt x="273" y="1445"/>
                  </a:lnTo>
                  <a:lnTo>
                    <a:pt x="273" y="1457"/>
                  </a:lnTo>
                  <a:lnTo>
                    <a:pt x="275" y="1469"/>
                  </a:lnTo>
                  <a:lnTo>
                    <a:pt x="276" y="1482"/>
                  </a:lnTo>
                  <a:lnTo>
                    <a:pt x="276" y="1493"/>
                  </a:lnTo>
                  <a:lnTo>
                    <a:pt x="276" y="1508"/>
                  </a:lnTo>
                  <a:lnTo>
                    <a:pt x="278" y="1520"/>
                  </a:lnTo>
                  <a:lnTo>
                    <a:pt x="280" y="1533"/>
                  </a:lnTo>
                  <a:lnTo>
                    <a:pt x="280" y="1547"/>
                  </a:lnTo>
                  <a:lnTo>
                    <a:pt x="282" y="1559"/>
                  </a:lnTo>
                  <a:lnTo>
                    <a:pt x="282" y="1572"/>
                  </a:lnTo>
                  <a:lnTo>
                    <a:pt x="282" y="1587"/>
                  </a:lnTo>
                  <a:lnTo>
                    <a:pt x="282" y="1599"/>
                  </a:lnTo>
                  <a:lnTo>
                    <a:pt x="283" y="1615"/>
                  </a:lnTo>
                  <a:lnTo>
                    <a:pt x="285" y="1628"/>
                  </a:lnTo>
                  <a:lnTo>
                    <a:pt x="287" y="1643"/>
                  </a:lnTo>
                  <a:lnTo>
                    <a:pt x="287" y="1654"/>
                  </a:lnTo>
                  <a:lnTo>
                    <a:pt x="287" y="1669"/>
                  </a:lnTo>
                  <a:lnTo>
                    <a:pt x="287" y="1681"/>
                  </a:lnTo>
                  <a:lnTo>
                    <a:pt x="288" y="1694"/>
                  </a:lnTo>
                  <a:lnTo>
                    <a:pt x="288" y="1706"/>
                  </a:lnTo>
                  <a:lnTo>
                    <a:pt x="290" y="1718"/>
                  </a:lnTo>
                  <a:lnTo>
                    <a:pt x="290" y="1731"/>
                  </a:lnTo>
                  <a:lnTo>
                    <a:pt x="292" y="1745"/>
                  </a:lnTo>
                  <a:lnTo>
                    <a:pt x="292" y="1755"/>
                  </a:lnTo>
                  <a:lnTo>
                    <a:pt x="292" y="1767"/>
                  </a:lnTo>
                  <a:lnTo>
                    <a:pt x="292" y="1779"/>
                  </a:lnTo>
                  <a:lnTo>
                    <a:pt x="293" y="1791"/>
                  </a:lnTo>
                  <a:lnTo>
                    <a:pt x="293" y="1801"/>
                  </a:lnTo>
                  <a:lnTo>
                    <a:pt x="295" y="1813"/>
                  </a:lnTo>
                  <a:lnTo>
                    <a:pt x="295" y="1821"/>
                  </a:lnTo>
                  <a:lnTo>
                    <a:pt x="297" y="1833"/>
                  </a:lnTo>
                  <a:lnTo>
                    <a:pt x="297" y="1848"/>
                  </a:lnTo>
                  <a:lnTo>
                    <a:pt x="299" y="1865"/>
                  </a:lnTo>
                  <a:lnTo>
                    <a:pt x="299" y="1879"/>
                  </a:lnTo>
                  <a:lnTo>
                    <a:pt x="300" y="1892"/>
                  </a:lnTo>
                  <a:lnTo>
                    <a:pt x="300" y="1901"/>
                  </a:lnTo>
                  <a:lnTo>
                    <a:pt x="300" y="1909"/>
                  </a:lnTo>
                  <a:lnTo>
                    <a:pt x="300" y="1914"/>
                  </a:lnTo>
                  <a:lnTo>
                    <a:pt x="302" y="1916"/>
                  </a:lnTo>
                  <a:lnTo>
                    <a:pt x="515" y="1882"/>
                  </a:lnTo>
                  <a:lnTo>
                    <a:pt x="583" y="1535"/>
                  </a:lnTo>
                  <a:lnTo>
                    <a:pt x="582" y="1532"/>
                  </a:lnTo>
                  <a:lnTo>
                    <a:pt x="578" y="1526"/>
                  </a:lnTo>
                  <a:lnTo>
                    <a:pt x="573" y="1520"/>
                  </a:lnTo>
                  <a:lnTo>
                    <a:pt x="570" y="1510"/>
                  </a:lnTo>
                  <a:lnTo>
                    <a:pt x="563" y="1494"/>
                  </a:lnTo>
                  <a:lnTo>
                    <a:pt x="556" y="1482"/>
                  </a:lnTo>
                  <a:lnTo>
                    <a:pt x="548" y="1465"/>
                  </a:lnTo>
                  <a:lnTo>
                    <a:pt x="541" y="1450"/>
                  </a:lnTo>
                  <a:lnTo>
                    <a:pt x="537" y="1440"/>
                  </a:lnTo>
                  <a:lnTo>
                    <a:pt x="532" y="1430"/>
                  </a:lnTo>
                  <a:lnTo>
                    <a:pt x="527" y="1421"/>
                  </a:lnTo>
                  <a:lnTo>
                    <a:pt x="524" y="1413"/>
                  </a:lnTo>
                  <a:lnTo>
                    <a:pt x="519" y="1403"/>
                  </a:lnTo>
                  <a:lnTo>
                    <a:pt x="515" y="1394"/>
                  </a:lnTo>
                  <a:lnTo>
                    <a:pt x="512" y="1386"/>
                  </a:lnTo>
                  <a:lnTo>
                    <a:pt x="509" y="1377"/>
                  </a:lnTo>
                  <a:lnTo>
                    <a:pt x="502" y="1360"/>
                  </a:lnTo>
                  <a:lnTo>
                    <a:pt x="497" y="1345"/>
                  </a:lnTo>
                  <a:lnTo>
                    <a:pt x="492" y="1330"/>
                  </a:lnTo>
                  <a:lnTo>
                    <a:pt x="490" y="1321"/>
                  </a:lnTo>
                  <a:lnTo>
                    <a:pt x="487" y="1313"/>
                  </a:lnTo>
                  <a:lnTo>
                    <a:pt x="483" y="1306"/>
                  </a:lnTo>
                  <a:lnTo>
                    <a:pt x="480" y="1296"/>
                  </a:lnTo>
                  <a:lnTo>
                    <a:pt x="478" y="1288"/>
                  </a:lnTo>
                  <a:lnTo>
                    <a:pt x="473" y="1274"/>
                  </a:lnTo>
                  <a:lnTo>
                    <a:pt x="471" y="1262"/>
                  </a:lnTo>
                  <a:lnTo>
                    <a:pt x="466" y="1250"/>
                  </a:lnTo>
                  <a:lnTo>
                    <a:pt x="463" y="1238"/>
                  </a:lnTo>
                  <a:lnTo>
                    <a:pt x="456" y="1225"/>
                  </a:lnTo>
                  <a:lnTo>
                    <a:pt x="451" y="1210"/>
                  </a:lnTo>
                  <a:lnTo>
                    <a:pt x="446" y="1196"/>
                  </a:lnTo>
                  <a:lnTo>
                    <a:pt x="443" y="1181"/>
                  </a:lnTo>
                  <a:lnTo>
                    <a:pt x="436" y="1166"/>
                  </a:lnTo>
                  <a:lnTo>
                    <a:pt x="431" y="1152"/>
                  </a:lnTo>
                  <a:lnTo>
                    <a:pt x="426" y="1137"/>
                  </a:lnTo>
                  <a:lnTo>
                    <a:pt x="421" y="1123"/>
                  </a:lnTo>
                  <a:lnTo>
                    <a:pt x="414" y="1106"/>
                  </a:lnTo>
                  <a:lnTo>
                    <a:pt x="409" y="1093"/>
                  </a:lnTo>
                  <a:lnTo>
                    <a:pt x="402" y="1077"/>
                  </a:lnTo>
                  <a:lnTo>
                    <a:pt x="397" y="1066"/>
                  </a:lnTo>
                  <a:lnTo>
                    <a:pt x="392" y="1050"/>
                  </a:lnTo>
                  <a:lnTo>
                    <a:pt x="387" y="1037"/>
                  </a:lnTo>
                  <a:lnTo>
                    <a:pt x="382" y="1027"/>
                  </a:lnTo>
                  <a:lnTo>
                    <a:pt x="378" y="1017"/>
                  </a:lnTo>
                  <a:lnTo>
                    <a:pt x="375" y="1005"/>
                  </a:lnTo>
                  <a:lnTo>
                    <a:pt x="371" y="998"/>
                  </a:lnTo>
                  <a:lnTo>
                    <a:pt x="368" y="988"/>
                  </a:lnTo>
                  <a:lnTo>
                    <a:pt x="366" y="983"/>
                  </a:lnTo>
                  <a:lnTo>
                    <a:pt x="363" y="972"/>
                  </a:lnTo>
                  <a:lnTo>
                    <a:pt x="363" y="971"/>
                  </a:lnTo>
                  <a:lnTo>
                    <a:pt x="443" y="596"/>
                  </a:lnTo>
                  <a:lnTo>
                    <a:pt x="410" y="0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6816725" y="1985963"/>
              <a:ext cx="685800" cy="614362"/>
            </a:xfrm>
            <a:custGeom>
              <a:avLst/>
              <a:gdLst/>
              <a:ahLst/>
              <a:cxnLst>
                <a:cxn ang="0">
                  <a:pos x="322" y="751"/>
                </a:cxn>
                <a:cxn ang="0">
                  <a:pos x="344" y="758"/>
                </a:cxn>
                <a:cxn ang="0">
                  <a:pos x="381" y="764"/>
                </a:cxn>
                <a:cxn ang="0">
                  <a:pos x="425" y="769"/>
                </a:cxn>
                <a:cxn ang="0">
                  <a:pos x="460" y="773"/>
                </a:cxn>
                <a:cxn ang="0">
                  <a:pos x="489" y="773"/>
                </a:cxn>
                <a:cxn ang="0">
                  <a:pos x="518" y="771"/>
                </a:cxn>
                <a:cxn ang="0">
                  <a:pos x="550" y="768"/>
                </a:cxn>
                <a:cxn ang="0">
                  <a:pos x="584" y="763"/>
                </a:cxn>
                <a:cxn ang="0">
                  <a:pos x="618" y="756"/>
                </a:cxn>
                <a:cxn ang="0">
                  <a:pos x="657" y="747"/>
                </a:cxn>
                <a:cxn ang="0">
                  <a:pos x="693" y="732"/>
                </a:cxn>
                <a:cxn ang="0">
                  <a:pos x="732" y="717"/>
                </a:cxn>
                <a:cxn ang="0">
                  <a:pos x="771" y="697"/>
                </a:cxn>
                <a:cxn ang="0">
                  <a:pos x="810" y="673"/>
                </a:cxn>
                <a:cxn ang="0">
                  <a:pos x="849" y="646"/>
                </a:cxn>
                <a:cxn ang="0">
                  <a:pos x="754" y="0"/>
                </a:cxn>
                <a:cxn ang="0">
                  <a:pos x="740" y="14"/>
                </a:cxn>
                <a:cxn ang="0">
                  <a:pos x="711" y="41"/>
                </a:cxn>
                <a:cxn ang="0">
                  <a:pos x="683" y="63"/>
                </a:cxn>
                <a:cxn ang="0">
                  <a:pos x="657" y="82"/>
                </a:cxn>
                <a:cxn ang="0">
                  <a:pos x="632" y="104"/>
                </a:cxn>
                <a:cxn ang="0">
                  <a:pos x="599" y="121"/>
                </a:cxn>
                <a:cxn ang="0">
                  <a:pos x="566" y="143"/>
                </a:cxn>
                <a:cxn ang="0">
                  <a:pos x="528" y="160"/>
                </a:cxn>
                <a:cxn ang="0">
                  <a:pos x="489" y="176"/>
                </a:cxn>
                <a:cxn ang="0">
                  <a:pos x="447" y="190"/>
                </a:cxn>
                <a:cxn ang="0">
                  <a:pos x="401" y="202"/>
                </a:cxn>
                <a:cxn ang="0">
                  <a:pos x="354" y="209"/>
                </a:cxn>
                <a:cxn ang="0">
                  <a:pos x="305" y="217"/>
                </a:cxn>
                <a:cxn ang="0">
                  <a:pos x="250" y="215"/>
                </a:cxn>
                <a:cxn ang="0">
                  <a:pos x="196" y="210"/>
                </a:cxn>
                <a:cxn ang="0">
                  <a:pos x="138" y="202"/>
                </a:cxn>
                <a:cxn ang="0">
                  <a:pos x="79" y="185"/>
                </a:cxn>
                <a:cxn ang="0">
                  <a:pos x="18" y="163"/>
                </a:cxn>
                <a:cxn ang="0">
                  <a:pos x="3" y="165"/>
                </a:cxn>
                <a:cxn ang="0">
                  <a:pos x="8" y="183"/>
                </a:cxn>
                <a:cxn ang="0">
                  <a:pos x="18" y="210"/>
                </a:cxn>
                <a:cxn ang="0">
                  <a:pos x="33" y="246"/>
                </a:cxn>
                <a:cxn ang="0">
                  <a:pos x="49" y="288"/>
                </a:cxn>
                <a:cxn ang="0">
                  <a:pos x="66" y="329"/>
                </a:cxn>
                <a:cxn ang="0">
                  <a:pos x="83" y="371"/>
                </a:cxn>
                <a:cxn ang="0">
                  <a:pos x="101" y="410"/>
                </a:cxn>
                <a:cxn ang="0">
                  <a:pos x="120" y="449"/>
                </a:cxn>
                <a:cxn ang="0">
                  <a:pos x="138" y="480"/>
                </a:cxn>
                <a:cxn ang="0">
                  <a:pos x="155" y="503"/>
                </a:cxn>
                <a:cxn ang="0">
                  <a:pos x="171" y="534"/>
                </a:cxn>
                <a:cxn ang="0">
                  <a:pos x="189" y="564"/>
                </a:cxn>
                <a:cxn ang="0">
                  <a:pos x="203" y="593"/>
                </a:cxn>
                <a:cxn ang="0">
                  <a:pos x="222" y="622"/>
                </a:cxn>
                <a:cxn ang="0">
                  <a:pos x="237" y="651"/>
                </a:cxn>
                <a:cxn ang="0">
                  <a:pos x="252" y="678"/>
                </a:cxn>
                <a:cxn ang="0">
                  <a:pos x="266" y="702"/>
                </a:cxn>
                <a:cxn ang="0">
                  <a:pos x="291" y="732"/>
                </a:cxn>
                <a:cxn ang="0">
                  <a:pos x="310" y="747"/>
                </a:cxn>
              </a:cxnLst>
              <a:rect l="0" t="0" r="r" b="b"/>
              <a:pathLst>
                <a:path w="864" h="774">
                  <a:moveTo>
                    <a:pt x="310" y="747"/>
                  </a:moveTo>
                  <a:lnTo>
                    <a:pt x="311" y="747"/>
                  </a:lnTo>
                  <a:lnTo>
                    <a:pt x="322" y="751"/>
                  </a:lnTo>
                  <a:lnTo>
                    <a:pt x="327" y="752"/>
                  </a:lnTo>
                  <a:lnTo>
                    <a:pt x="335" y="756"/>
                  </a:lnTo>
                  <a:lnTo>
                    <a:pt x="344" y="758"/>
                  </a:lnTo>
                  <a:lnTo>
                    <a:pt x="357" y="761"/>
                  </a:lnTo>
                  <a:lnTo>
                    <a:pt x="366" y="763"/>
                  </a:lnTo>
                  <a:lnTo>
                    <a:pt x="381" y="764"/>
                  </a:lnTo>
                  <a:lnTo>
                    <a:pt x="393" y="766"/>
                  </a:lnTo>
                  <a:lnTo>
                    <a:pt x="410" y="769"/>
                  </a:lnTo>
                  <a:lnTo>
                    <a:pt x="425" y="769"/>
                  </a:lnTo>
                  <a:lnTo>
                    <a:pt x="442" y="771"/>
                  </a:lnTo>
                  <a:lnTo>
                    <a:pt x="452" y="771"/>
                  </a:lnTo>
                  <a:lnTo>
                    <a:pt x="460" y="773"/>
                  </a:lnTo>
                  <a:lnTo>
                    <a:pt x="471" y="773"/>
                  </a:lnTo>
                  <a:lnTo>
                    <a:pt x="481" y="774"/>
                  </a:lnTo>
                  <a:lnTo>
                    <a:pt x="489" y="773"/>
                  </a:lnTo>
                  <a:lnTo>
                    <a:pt x="499" y="773"/>
                  </a:lnTo>
                  <a:lnTo>
                    <a:pt x="510" y="771"/>
                  </a:lnTo>
                  <a:lnTo>
                    <a:pt x="518" y="771"/>
                  </a:lnTo>
                  <a:lnTo>
                    <a:pt x="528" y="769"/>
                  </a:lnTo>
                  <a:lnTo>
                    <a:pt x="540" y="769"/>
                  </a:lnTo>
                  <a:lnTo>
                    <a:pt x="550" y="768"/>
                  </a:lnTo>
                  <a:lnTo>
                    <a:pt x="562" y="768"/>
                  </a:lnTo>
                  <a:lnTo>
                    <a:pt x="572" y="764"/>
                  </a:lnTo>
                  <a:lnTo>
                    <a:pt x="584" y="763"/>
                  </a:lnTo>
                  <a:lnTo>
                    <a:pt x="594" y="761"/>
                  </a:lnTo>
                  <a:lnTo>
                    <a:pt x="608" y="759"/>
                  </a:lnTo>
                  <a:lnTo>
                    <a:pt x="618" y="756"/>
                  </a:lnTo>
                  <a:lnTo>
                    <a:pt x="632" y="752"/>
                  </a:lnTo>
                  <a:lnTo>
                    <a:pt x="644" y="749"/>
                  </a:lnTo>
                  <a:lnTo>
                    <a:pt x="657" y="747"/>
                  </a:lnTo>
                  <a:lnTo>
                    <a:pt x="669" y="742"/>
                  </a:lnTo>
                  <a:lnTo>
                    <a:pt x="681" y="737"/>
                  </a:lnTo>
                  <a:lnTo>
                    <a:pt x="693" y="732"/>
                  </a:lnTo>
                  <a:lnTo>
                    <a:pt x="706" y="729"/>
                  </a:lnTo>
                  <a:lnTo>
                    <a:pt x="716" y="722"/>
                  </a:lnTo>
                  <a:lnTo>
                    <a:pt x="732" y="717"/>
                  </a:lnTo>
                  <a:lnTo>
                    <a:pt x="742" y="710"/>
                  </a:lnTo>
                  <a:lnTo>
                    <a:pt x="757" y="703"/>
                  </a:lnTo>
                  <a:lnTo>
                    <a:pt x="771" y="697"/>
                  </a:lnTo>
                  <a:lnTo>
                    <a:pt x="783" y="688"/>
                  </a:lnTo>
                  <a:lnTo>
                    <a:pt x="796" y="680"/>
                  </a:lnTo>
                  <a:lnTo>
                    <a:pt x="810" y="673"/>
                  </a:lnTo>
                  <a:lnTo>
                    <a:pt x="823" y="664"/>
                  </a:lnTo>
                  <a:lnTo>
                    <a:pt x="837" y="656"/>
                  </a:lnTo>
                  <a:lnTo>
                    <a:pt x="849" y="646"/>
                  </a:lnTo>
                  <a:lnTo>
                    <a:pt x="864" y="637"/>
                  </a:lnTo>
                  <a:lnTo>
                    <a:pt x="755" y="0"/>
                  </a:lnTo>
                  <a:lnTo>
                    <a:pt x="754" y="0"/>
                  </a:lnTo>
                  <a:lnTo>
                    <a:pt x="750" y="4"/>
                  </a:lnTo>
                  <a:lnTo>
                    <a:pt x="744" y="7"/>
                  </a:lnTo>
                  <a:lnTo>
                    <a:pt x="740" y="14"/>
                  </a:lnTo>
                  <a:lnTo>
                    <a:pt x="730" y="21"/>
                  </a:lnTo>
                  <a:lnTo>
                    <a:pt x="721" y="31"/>
                  </a:lnTo>
                  <a:lnTo>
                    <a:pt x="711" y="41"/>
                  </a:lnTo>
                  <a:lnTo>
                    <a:pt x="699" y="53"/>
                  </a:lnTo>
                  <a:lnTo>
                    <a:pt x="691" y="58"/>
                  </a:lnTo>
                  <a:lnTo>
                    <a:pt x="683" y="63"/>
                  </a:lnTo>
                  <a:lnTo>
                    <a:pt x="676" y="70"/>
                  </a:lnTo>
                  <a:lnTo>
                    <a:pt x="667" y="76"/>
                  </a:lnTo>
                  <a:lnTo>
                    <a:pt x="657" y="82"/>
                  </a:lnTo>
                  <a:lnTo>
                    <a:pt x="649" y="88"/>
                  </a:lnTo>
                  <a:lnTo>
                    <a:pt x="640" y="95"/>
                  </a:lnTo>
                  <a:lnTo>
                    <a:pt x="632" y="104"/>
                  </a:lnTo>
                  <a:lnTo>
                    <a:pt x="620" y="109"/>
                  </a:lnTo>
                  <a:lnTo>
                    <a:pt x="611" y="115"/>
                  </a:lnTo>
                  <a:lnTo>
                    <a:pt x="599" y="121"/>
                  </a:lnTo>
                  <a:lnTo>
                    <a:pt x="589" y="129"/>
                  </a:lnTo>
                  <a:lnTo>
                    <a:pt x="577" y="134"/>
                  </a:lnTo>
                  <a:lnTo>
                    <a:pt x="566" y="143"/>
                  </a:lnTo>
                  <a:lnTo>
                    <a:pt x="554" y="146"/>
                  </a:lnTo>
                  <a:lnTo>
                    <a:pt x="544" y="154"/>
                  </a:lnTo>
                  <a:lnTo>
                    <a:pt x="528" y="160"/>
                  </a:lnTo>
                  <a:lnTo>
                    <a:pt x="516" y="166"/>
                  </a:lnTo>
                  <a:lnTo>
                    <a:pt x="503" y="171"/>
                  </a:lnTo>
                  <a:lnTo>
                    <a:pt x="489" y="176"/>
                  </a:lnTo>
                  <a:lnTo>
                    <a:pt x="476" y="180"/>
                  </a:lnTo>
                  <a:lnTo>
                    <a:pt x="460" y="185"/>
                  </a:lnTo>
                  <a:lnTo>
                    <a:pt x="447" y="190"/>
                  </a:lnTo>
                  <a:lnTo>
                    <a:pt x="433" y="195"/>
                  </a:lnTo>
                  <a:lnTo>
                    <a:pt x="418" y="198"/>
                  </a:lnTo>
                  <a:lnTo>
                    <a:pt x="401" y="202"/>
                  </a:lnTo>
                  <a:lnTo>
                    <a:pt x="386" y="205"/>
                  </a:lnTo>
                  <a:lnTo>
                    <a:pt x="371" y="209"/>
                  </a:lnTo>
                  <a:lnTo>
                    <a:pt x="354" y="209"/>
                  </a:lnTo>
                  <a:lnTo>
                    <a:pt x="337" y="212"/>
                  </a:lnTo>
                  <a:lnTo>
                    <a:pt x="322" y="214"/>
                  </a:lnTo>
                  <a:lnTo>
                    <a:pt x="305" y="217"/>
                  </a:lnTo>
                  <a:lnTo>
                    <a:pt x="286" y="215"/>
                  </a:lnTo>
                  <a:lnTo>
                    <a:pt x="267" y="215"/>
                  </a:lnTo>
                  <a:lnTo>
                    <a:pt x="250" y="215"/>
                  </a:lnTo>
                  <a:lnTo>
                    <a:pt x="233" y="215"/>
                  </a:lnTo>
                  <a:lnTo>
                    <a:pt x="213" y="212"/>
                  </a:lnTo>
                  <a:lnTo>
                    <a:pt x="196" y="210"/>
                  </a:lnTo>
                  <a:lnTo>
                    <a:pt x="176" y="209"/>
                  </a:lnTo>
                  <a:lnTo>
                    <a:pt x="159" y="207"/>
                  </a:lnTo>
                  <a:lnTo>
                    <a:pt x="138" y="202"/>
                  </a:lnTo>
                  <a:lnTo>
                    <a:pt x="118" y="197"/>
                  </a:lnTo>
                  <a:lnTo>
                    <a:pt x="100" y="190"/>
                  </a:lnTo>
                  <a:lnTo>
                    <a:pt x="79" y="185"/>
                  </a:lnTo>
                  <a:lnTo>
                    <a:pt x="59" y="176"/>
                  </a:lnTo>
                  <a:lnTo>
                    <a:pt x="40" y="171"/>
                  </a:lnTo>
                  <a:lnTo>
                    <a:pt x="18" y="163"/>
                  </a:lnTo>
                  <a:lnTo>
                    <a:pt x="0" y="154"/>
                  </a:lnTo>
                  <a:lnTo>
                    <a:pt x="0" y="156"/>
                  </a:lnTo>
                  <a:lnTo>
                    <a:pt x="3" y="165"/>
                  </a:lnTo>
                  <a:lnTo>
                    <a:pt x="3" y="170"/>
                  </a:lnTo>
                  <a:lnTo>
                    <a:pt x="6" y="176"/>
                  </a:lnTo>
                  <a:lnTo>
                    <a:pt x="8" y="183"/>
                  </a:lnTo>
                  <a:lnTo>
                    <a:pt x="13" y="193"/>
                  </a:lnTo>
                  <a:lnTo>
                    <a:pt x="15" y="202"/>
                  </a:lnTo>
                  <a:lnTo>
                    <a:pt x="18" y="210"/>
                  </a:lnTo>
                  <a:lnTo>
                    <a:pt x="23" y="222"/>
                  </a:lnTo>
                  <a:lnTo>
                    <a:pt x="28" y="236"/>
                  </a:lnTo>
                  <a:lnTo>
                    <a:pt x="33" y="246"/>
                  </a:lnTo>
                  <a:lnTo>
                    <a:pt x="39" y="259"/>
                  </a:lnTo>
                  <a:lnTo>
                    <a:pt x="42" y="273"/>
                  </a:lnTo>
                  <a:lnTo>
                    <a:pt x="49" y="288"/>
                  </a:lnTo>
                  <a:lnTo>
                    <a:pt x="54" y="302"/>
                  </a:lnTo>
                  <a:lnTo>
                    <a:pt x="59" y="315"/>
                  </a:lnTo>
                  <a:lnTo>
                    <a:pt x="66" y="329"/>
                  </a:lnTo>
                  <a:lnTo>
                    <a:pt x="72" y="342"/>
                  </a:lnTo>
                  <a:lnTo>
                    <a:pt x="76" y="356"/>
                  </a:lnTo>
                  <a:lnTo>
                    <a:pt x="83" y="371"/>
                  </a:lnTo>
                  <a:lnTo>
                    <a:pt x="89" y="385"/>
                  </a:lnTo>
                  <a:lnTo>
                    <a:pt x="96" y="400"/>
                  </a:lnTo>
                  <a:lnTo>
                    <a:pt x="101" y="410"/>
                  </a:lnTo>
                  <a:lnTo>
                    <a:pt x="106" y="424"/>
                  </a:lnTo>
                  <a:lnTo>
                    <a:pt x="113" y="436"/>
                  </a:lnTo>
                  <a:lnTo>
                    <a:pt x="120" y="449"/>
                  </a:lnTo>
                  <a:lnTo>
                    <a:pt x="127" y="459"/>
                  </a:lnTo>
                  <a:lnTo>
                    <a:pt x="133" y="471"/>
                  </a:lnTo>
                  <a:lnTo>
                    <a:pt x="138" y="480"/>
                  </a:lnTo>
                  <a:lnTo>
                    <a:pt x="145" y="490"/>
                  </a:lnTo>
                  <a:lnTo>
                    <a:pt x="150" y="497"/>
                  </a:lnTo>
                  <a:lnTo>
                    <a:pt x="155" y="503"/>
                  </a:lnTo>
                  <a:lnTo>
                    <a:pt x="161" y="514"/>
                  </a:lnTo>
                  <a:lnTo>
                    <a:pt x="167" y="524"/>
                  </a:lnTo>
                  <a:lnTo>
                    <a:pt x="171" y="534"/>
                  </a:lnTo>
                  <a:lnTo>
                    <a:pt x="177" y="542"/>
                  </a:lnTo>
                  <a:lnTo>
                    <a:pt x="183" y="553"/>
                  </a:lnTo>
                  <a:lnTo>
                    <a:pt x="189" y="564"/>
                  </a:lnTo>
                  <a:lnTo>
                    <a:pt x="194" y="573"/>
                  </a:lnTo>
                  <a:lnTo>
                    <a:pt x="200" y="583"/>
                  </a:lnTo>
                  <a:lnTo>
                    <a:pt x="203" y="593"/>
                  </a:lnTo>
                  <a:lnTo>
                    <a:pt x="210" y="602"/>
                  </a:lnTo>
                  <a:lnTo>
                    <a:pt x="215" y="612"/>
                  </a:lnTo>
                  <a:lnTo>
                    <a:pt x="222" y="622"/>
                  </a:lnTo>
                  <a:lnTo>
                    <a:pt x="227" y="632"/>
                  </a:lnTo>
                  <a:lnTo>
                    <a:pt x="233" y="642"/>
                  </a:lnTo>
                  <a:lnTo>
                    <a:pt x="237" y="651"/>
                  </a:lnTo>
                  <a:lnTo>
                    <a:pt x="242" y="661"/>
                  </a:lnTo>
                  <a:lnTo>
                    <a:pt x="247" y="668"/>
                  </a:lnTo>
                  <a:lnTo>
                    <a:pt x="252" y="678"/>
                  </a:lnTo>
                  <a:lnTo>
                    <a:pt x="257" y="686"/>
                  </a:lnTo>
                  <a:lnTo>
                    <a:pt x="262" y="695"/>
                  </a:lnTo>
                  <a:lnTo>
                    <a:pt x="266" y="702"/>
                  </a:lnTo>
                  <a:lnTo>
                    <a:pt x="271" y="710"/>
                  </a:lnTo>
                  <a:lnTo>
                    <a:pt x="281" y="722"/>
                  </a:lnTo>
                  <a:lnTo>
                    <a:pt x="291" y="732"/>
                  </a:lnTo>
                  <a:lnTo>
                    <a:pt x="299" y="741"/>
                  </a:lnTo>
                  <a:lnTo>
                    <a:pt x="310" y="747"/>
                  </a:lnTo>
                  <a:lnTo>
                    <a:pt x="310" y="747"/>
                  </a:lnTo>
                  <a:close/>
                </a:path>
              </a:pathLst>
            </a:custGeom>
            <a:solidFill>
              <a:srgbClr val="FF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6962775" y="1016000"/>
              <a:ext cx="212725" cy="250825"/>
            </a:xfrm>
            <a:custGeom>
              <a:avLst/>
              <a:gdLst/>
              <a:ahLst/>
              <a:cxnLst>
                <a:cxn ang="0">
                  <a:pos x="83" y="29"/>
                </a:cxn>
                <a:cxn ang="0">
                  <a:pos x="61" y="42"/>
                </a:cxn>
                <a:cxn ang="0">
                  <a:pos x="45" y="62"/>
                </a:cxn>
                <a:cxn ang="0">
                  <a:pos x="27" y="90"/>
                </a:cxn>
                <a:cxn ang="0">
                  <a:pos x="15" y="112"/>
                </a:cxn>
                <a:cxn ang="0">
                  <a:pos x="8" y="130"/>
                </a:cxn>
                <a:cxn ang="0">
                  <a:pos x="3" y="149"/>
                </a:cxn>
                <a:cxn ang="0">
                  <a:pos x="0" y="169"/>
                </a:cxn>
                <a:cxn ang="0">
                  <a:pos x="0" y="191"/>
                </a:cxn>
                <a:cxn ang="0">
                  <a:pos x="1" y="215"/>
                </a:cxn>
                <a:cxn ang="0">
                  <a:pos x="8" y="240"/>
                </a:cxn>
                <a:cxn ang="0">
                  <a:pos x="15" y="259"/>
                </a:cxn>
                <a:cxn ang="0">
                  <a:pos x="23" y="276"/>
                </a:cxn>
                <a:cxn ang="0">
                  <a:pos x="33" y="289"/>
                </a:cxn>
                <a:cxn ang="0">
                  <a:pos x="50" y="305"/>
                </a:cxn>
                <a:cxn ang="0">
                  <a:pos x="76" y="315"/>
                </a:cxn>
                <a:cxn ang="0">
                  <a:pos x="103" y="315"/>
                </a:cxn>
                <a:cxn ang="0">
                  <a:pos x="128" y="310"/>
                </a:cxn>
                <a:cxn ang="0">
                  <a:pos x="154" y="300"/>
                </a:cxn>
                <a:cxn ang="0">
                  <a:pos x="176" y="289"/>
                </a:cxn>
                <a:cxn ang="0">
                  <a:pos x="191" y="281"/>
                </a:cxn>
                <a:cxn ang="0">
                  <a:pos x="206" y="267"/>
                </a:cxn>
                <a:cxn ang="0">
                  <a:pos x="220" y="252"/>
                </a:cxn>
                <a:cxn ang="0">
                  <a:pos x="233" y="234"/>
                </a:cxn>
                <a:cxn ang="0">
                  <a:pos x="245" y="215"/>
                </a:cxn>
                <a:cxn ang="0">
                  <a:pos x="254" y="193"/>
                </a:cxn>
                <a:cxn ang="0">
                  <a:pos x="261" y="169"/>
                </a:cxn>
                <a:cxn ang="0">
                  <a:pos x="266" y="145"/>
                </a:cxn>
                <a:cxn ang="0">
                  <a:pos x="266" y="120"/>
                </a:cxn>
                <a:cxn ang="0">
                  <a:pos x="264" y="98"/>
                </a:cxn>
                <a:cxn ang="0">
                  <a:pos x="262" y="78"/>
                </a:cxn>
                <a:cxn ang="0">
                  <a:pos x="262" y="61"/>
                </a:cxn>
                <a:cxn ang="0">
                  <a:pos x="255" y="39"/>
                </a:cxn>
                <a:cxn ang="0">
                  <a:pos x="242" y="17"/>
                </a:cxn>
                <a:cxn ang="0">
                  <a:pos x="220" y="3"/>
                </a:cxn>
                <a:cxn ang="0">
                  <a:pos x="201" y="0"/>
                </a:cxn>
                <a:cxn ang="0">
                  <a:pos x="179" y="0"/>
                </a:cxn>
                <a:cxn ang="0">
                  <a:pos x="154" y="5"/>
                </a:cxn>
                <a:cxn ang="0">
                  <a:pos x="132" y="10"/>
                </a:cxn>
                <a:cxn ang="0">
                  <a:pos x="111" y="17"/>
                </a:cxn>
                <a:cxn ang="0">
                  <a:pos x="91" y="24"/>
                </a:cxn>
                <a:cxn ang="0">
                  <a:pos x="88" y="27"/>
                </a:cxn>
              </a:cxnLst>
              <a:rect l="0" t="0" r="r" b="b"/>
              <a:pathLst>
                <a:path w="267" h="317">
                  <a:moveTo>
                    <a:pt x="88" y="27"/>
                  </a:moveTo>
                  <a:lnTo>
                    <a:pt x="83" y="29"/>
                  </a:lnTo>
                  <a:lnTo>
                    <a:pt x="71" y="37"/>
                  </a:lnTo>
                  <a:lnTo>
                    <a:pt x="61" y="42"/>
                  </a:lnTo>
                  <a:lnTo>
                    <a:pt x="52" y="52"/>
                  </a:lnTo>
                  <a:lnTo>
                    <a:pt x="45" y="62"/>
                  </a:lnTo>
                  <a:lnTo>
                    <a:pt x="37" y="76"/>
                  </a:lnTo>
                  <a:lnTo>
                    <a:pt x="27" y="90"/>
                  </a:lnTo>
                  <a:lnTo>
                    <a:pt x="18" y="105"/>
                  </a:lnTo>
                  <a:lnTo>
                    <a:pt x="15" y="112"/>
                  </a:lnTo>
                  <a:lnTo>
                    <a:pt x="11" y="122"/>
                  </a:lnTo>
                  <a:lnTo>
                    <a:pt x="8" y="130"/>
                  </a:lnTo>
                  <a:lnTo>
                    <a:pt x="6" y="140"/>
                  </a:lnTo>
                  <a:lnTo>
                    <a:pt x="3" y="149"/>
                  </a:lnTo>
                  <a:lnTo>
                    <a:pt x="1" y="159"/>
                  </a:lnTo>
                  <a:lnTo>
                    <a:pt x="0" y="169"/>
                  </a:lnTo>
                  <a:lnTo>
                    <a:pt x="0" y="181"/>
                  </a:lnTo>
                  <a:lnTo>
                    <a:pt x="0" y="191"/>
                  </a:lnTo>
                  <a:lnTo>
                    <a:pt x="0" y="203"/>
                  </a:lnTo>
                  <a:lnTo>
                    <a:pt x="1" y="215"/>
                  </a:lnTo>
                  <a:lnTo>
                    <a:pt x="6" y="229"/>
                  </a:lnTo>
                  <a:lnTo>
                    <a:pt x="8" y="240"/>
                  </a:lnTo>
                  <a:lnTo>
                    <a:pt x="11" y="252"/>
                  </a:lnTo>
                  <a:lnTo>
                    <a:pt x="15" y="259"/>
                  </a:lnTo>
                  <a:lnTo>
                    <a:pt x="18" y="269"/>
                  </a:lnTo>
                  <a:lnTo>
                    <a:pt x="23" y="276"/>
                  </a:lnTo>
                  <a:lnTo>
                    <a:pt x="28" y="284"/>
                  </a:lnTo>
                  <a:lnTo>
                    <a:pt x="33" y="289"/>
                  </a:lnTo>
                  <a:lnTo>
                    <a:pt x="40" y="296"/>
                  </a:lnTo>
                  <a:lnTo>
                    <a:pt x="50" y="305"/>
                  </a:lnTo>
                  <a:lnTo>
                    <a:pt x="62" y="312"/>
                  </a:lnTo>
                  <a:lnTo>
                    <a:pt x="76" y="315"/>
                  </a:lnTo>
                  <a:lnTo>
                    <a:pt x="89" y="317"/>
                  </a:lnTo>
                  <a:lnTo>
                    <a:pt x="103" y="315"/>
                  </a:lnTo>
                  <a:lnTo>
                    <a:pt x="115" y="313"/>
                  </a:lnTo>
                  <a:lnTo>
                    <a:pt x="128" y="310"/>
                  </a:lnTo>
                  <a:lnTo>
                    <a:pt x="144" y="306"/>
                  </a:lnTo>
                  <a:lnTo>
                    <a:pt x="154" y="300"/>
                  </a:lnTo>
                  <a:lnTo>
                    <a:pt x="166" y="295"/>
                  </a:lnTo>
                  <a:lnTo>
                    <a:pt x="176" y="289"/>
                  </a:lnTo>
                  <a:lnTo>
                    <a:pt x="184" y="288"/>
                  </a:lnTo>
                  <a:lnTo>
                    <a:pt x="191" y="281"/>
                  </a:lnTo>
                  <a:lnTo>
                    <a:pt x="200" y="274"/>
                  </a:lnTo>
                  <a:lnTo>
                    <a:pt x="206" y="267"/>
                  </a:lnTo>
                  <a:lnTo>
                    <a:pt x="213" y="261"/>
                  </a:lnTo>
                  <a:lnTo>
                    <a:pt x="220" y="252"/>
                  </a:lnTo>
                  <a:lnTo>
                    <a:pt x="227" y="244"/>
                  </a:lnTo>
                  <a:lnTo>
                    <a:pt x="233" y="234"/>
                  </a:lnTo>
                  <a:lnTo>
                    <a:pt x="242" y="225"/>
                  </a:lnTo>
                  <a:lnTo>
                    <a:pt x="245" y="215"/>
                  </a:lnTo>
                  <a:lnTo>
                    <a:pt x="250" y="205"/>
                  </a:lnTo>
                  <a:lnTo>
                    <a:pt x="254" y="193"/>
                  </a:lnTo>
                  <a:lnTo>
                    <a:pt x="259" y="183"/>
                  </a:lnTo>
                  <a:lnTo>
                    <a:pt x="261" y="169"/>
                  </a:lnTo>
                  <a:lnTo>
                    <a:pt x="264" y="159"/>
                  </a:lnTo>
                  <a:lnTo>
                    <a:pt x="266" y="145"/>
                  </a:lnTo>
                  <a:lnTo>
                    <a:pt x="267" y="134"/>
                  </a:lnTo>
                  <a:lnTo>
                    <a:pt x="266" y="120"/>
                  </a:lnTo>
                  <a:lnTo>
                    <a:pt x="266" y="108"/>
                  </a:lnTo>
                  <a:lnTo>
                    <a:pt x="264" y="98"/>
                  </a:lnTo>
                  <a:lnTo>
                    <a:pt x="264" y="90"/>
                  </a:lnTo>
                  <a:lnTo>
                    <a:pt x="262" y="78"/>
                  </a:lnTo>
                  <a:lnTo>
                    <a:pt x="262" y="68"/>
                  </a:lnTo>
                  <a:lnTo>
                    <a:pt x="262" y="61"/>
                  </a:lnTo>
                  <a:lnTo>
                    <a:pt x="262" y="54"/>
                  </a:lnTo>
                  <a:lnTo>
                    <a:pt x="255" y="39"/>
                  </a:lnTo>
                  <a:lnTo>
                    <a:pt x="250" y="29"/>
                  </a:lnTo>
                  <a:lnTo>
                    <a:pt x="242" y="17"/>
                  </a:lnTo>
                  <a:lnTo>
                    <a:pt x="230" y="8"/>
                  </a:lnTo>
                  <a:lnTo>
                    <a:pt x="220" y="3"/>
                  </a:lnTo>
                  <a:lnTo>
                    <a:pt x="211" y="1"/>
                  </a:lnTo>
                  <a:lnTo>
                    <a:pt x="201" y="0"/>
                  </a:lnTo>
                  <a:lnTo>
                    <a:pt x="191" y="0"/>
                  </a:lnTo>
                  <a:lnTo>
                    <a:pt x="179" y="0"/>
                  </a:lnTo>
                  <a:lnTo>
                    <a:pt x="167" y="3"/>
                  </a:lnTo>
                  <a:lnTo>
                    <a:pt x="154" y="5"/>
                  </a:lnTo>
                  <a:lnTo>
                    <a:pt x="145" y="8"/>
                  </a:lnTo>
                  <a:lnTo>
                    <a:pt x="132" y="10"/>
                  </a:lnTo>
                  <a:lnTo>
                    <a:pt x="122" y="13"/>
                  </a:lnTo>
                  <a:lnTo>
                    <a:pt x="111" y="17"/>
                  </a:lnTo>
                  <a:lnTo>
                    <a:pt x="105" y="20"/>
                  </a:lnTo>
                  <a:lnTo>
                    <a:pt x="91" y="24"/>
                  </a:lnTo>
                  <a:lnTo>
                    <a:pt x="88" y="27"/>
                  </a:lnTo>
                  <a:lnTo>
                    <a:pt x="88" y="27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7396163" y="1187450"/>
              <a:ext cx="134938" cy="155575"/>
            </a:xfrm>
            <a:custGeom>
              <a:avLst/>
              <a:gdLst/>
              <a:ahLst/>
              <a:cxnLst>
                <a:cxn ang="0">
                  <a:pos x="2" y="25"/>
                </a:cxn>
                <a:cxn ang="0">
                  <a:pos x="15" y="23"/>
                </a:cxn>
                <a:cxn ang="0">
                  <a:pos x="32" y="23"/>
                </a:cxn>
                <a:cxn ang="0">
                  <a:pos x="49" y="23"/>
                </a:cxn>
                <a:cxn ang="0">
                  <a:pos x="68" y="23"/>
                </a:cxn>
                <a:cxn ang="0">
                  <a:pos x="85" y="28"/>
                </a:cxn>
                <a:cxn ang="0">
                  <a:pos x="100" y="39"/>
                </a:cxn>
                <a:cxn ang="0">
                  <a:pos x="112" y="49"/>
                </a:cxn>
                <a:cxn ang="0">
                  <a:pos x="122" y="64"/>
                </a:cxn>
                <a:cxn ang="0">
                  <a:pos x="132" y="81"/>
                </a:cxn>
                <a:cxn ang="0">
                  <a:pos x="141" y="101"/>
                </a:cxn>
                <a:cxn ang="0">
                  <a:pos x="146" y="122"/>
                </a:cxn>
                <a:cxn ang="0">
                  <a:pos x="151" y="142"/>
                </a:cxn>
                <a:cxn ang="0">
                  <a:pos x="152" y="164"/>
                </a:cxn>
                <a:cxn ang="0">
                  <a:pos x="151" y="183"/>
                </a:cxn>
                <a:cxn ang="0">
                  <a:pos x="149" y="189"/>
                </a:cxn>
                <a:cxn ang="0">
                  <a:pos x="154" y="172"/>
                </a:cxn>
                <a:cxn ang="0">
                  <a:pos x="159" y="159"/>
                </a:cxn>
                <a:cxn ang="0">
                  <a:pos x="164" y="139"/>
                </a:cxn>
                <a:cxn ang="0">
                  <a:pos x="168" y="118"/>
                </a:cxn>
                <a:cxn ang="0">
                  <a:pos x="168" y="95"/>
                </a:cxn>
                <a:cxn ang="0">
                  <a:pos x="166" y="72"/>
                </a:cxn>
                <a:cxn ang="0">
                  <a:pos x="161" y="49"/>
                </a:cxn>
                <a:cxn ang="0">
                  <a:pos x="152" y="32"/>
                </a:cxn>
                <a:cxn ang="0">
                  <a:pos x="137" y="13"/>
                </a:cxn>
                <a:cxn ang="0">
                  <a:pos x="114" y="1"/>
                </a:cxn>
                <a:cxn ang="0">
                  <a:pos x="88" y="0"/>
                </a:cxn>
                <a:cxn ang="0">
                  <a:pos x="64" y="3"/>
                </a:cxn>
                <a:cxn ang="0">
                  <a:pos x="37" y="10"/>
                </a:cxn>
                <a:cxn ang="0">
                  <a:pos x="14" y="18"/>
                </a:cxn>
                <a:cxn ang="0">
                  <a:pos x="0" y="25"/>
                </a:cxn>
                <a:cxn ang="0">
                  <a:pos x="0" y="27"/>
                </a:cxn>
              </a:cxnLst>
              <a:rect l="0" t="0" r="r" b="b"/>
              <a:pathLst>
                <a:path w="169" h="194">
                  <a:moveTo>
                    <a:pt x="0" y="27"/>
                  </a:moveTo>
                  <a:lnTo>
                    <a:pt x="2" y="25"/>
                  </a:lnTo>
                  <a:lnTo>
                    <a:pt x="12" y="25"/>
                  </a:lnTo>
                  <a:lnTo>
                    <a:pt x="15" y="23"/>
                  </a:lnTo>
                  <a:lnTo>
                    <a:pt x="24" y="23"/>
                  </a:lnTo>
                  <a:lnTo>
                    <a:pt x="32" y="23"/>
                  </a:lnTo>
                  <a:lnTo>
                    <a:pt x="42" y="23"/>
                  </a:lnTo>
                  <a:lnTo>
                    <a:pt x="49" y="23"/>
                  </a:lnTo>
                  <a:lnTo>
                    <a:pt x="58" y="23"/>
                  </a:lnTo>
                  <a:lnTo>
                    <a:pt x="68" y="23"/>
                  </a:lnTo>
                  <a:lnTo>
                    <a:pt x="76" y="27"/>
                  </a:lnTo>
                  <a:lnTo>
                    <a:pt x="85" y="28"/>
                  </a:lnTo>
                  <a:lnTo>
                    <a:pt x="93" y="34"/>
                  </a:lnTo>
                  <a:lnTo>
                    <a:pt x="100" y="39"/>
                  </a:lnTo>
                  <a:lnTo>
                    <a:pt x="108" y="44"/>
                  </a:lnTo>
                  <a:lnTo>
                    <a:pt x="112" y="49"/>
                  </a:lnTo>
                  <a:lnTo>
                    <a:pt x="117" y="56"/>
                  </a:lnTo>
                  <a:lnTo>
                    <a:pt x="122" y="64"/>
                  </a:lnTo>
                  <a:lnTo>
                    <a:pt x="129" y="72"/>
                  </a:lnTo>
                  <a:lnTo>
                    <a:pt x="132" y="81"/>
                  </a:lnTo>
                  <a:lnTo>
                    <a:pt x="137" y="91"/>
                  </a:lnTo>
                  <a:lnTo>
                    <a:pt x="141" y="101"/>
                  </a:lnTo>
                  <a:lnTo>
                    <a:pt x="144" y="111"/>
                  </a:lnTo>
                  <a:lnTo>
                    <a:pt x="146" y="122"/>
                  </a:lnTo>
                  <a:lnTo>
                    <a:pt x="149" y="132"/>
                  </a:lnTo>
                  <a:lnTo>
                    <a:pt x="151" y="142"/>
                  </a:lnTo>
                  <a:lnTo>
                    <a:pt x="152" y="154"/>
                  </a:lnTo>
                  <a:lnTo>
                    <a:pt x="152" y="164"/>
                  </a:lnTo>
                  <a:lnTo>
                    <a:pt x="152" y="172"/>
                  </a:lnTo>
                  <a:lnTo>
                    <a:pt x="151" y="183"/>
                  </a:lnTo>
                  <a:lnTo>
                    <a:pt x="149" y="194"/>
                  </a:lnTo>
                  <a:lnTo>
                    <a:pt x="149" y="189"/>
                  </a:lnTo>
                  <a:lnTo>
                    <a:pt x="152" y="181"/>
                  </a:lnTo>
                  <a:lnTo>
                    <a:pt x="154" y="172"/>
                  </a:lnTo>
                  <a:lnTo>
                    <a:pt x="158" y="167"/>
                  </a:lnTo>
                  <a:lnTo>
                    <a:pt x="159" y="159"/>
                  </a:lnTo>
                  <a:lnTo>
                    <a:pt x="163" y="150"/>
                  </a:lnTo>
                  <a:lnTo>
                    <a:pt x="164" y="139"/>
                  </a:lnTo>
                  <a:lnTo>
                    <a:pt x="166" y="130"/>
                  </a:lnTo>
                  <a:lnTo>
                    <a:pt x="168" y="118"/>
                  </a:lnTo>
                  <a:lnTo>
                    <a:pt x="169" y="106"/>
                  </a:lnTo>
                  <a:lnTo>
                    <a:pt x="168" y="95"/>
                  </a:lnTo>
                  <a:lnTo>
                    <a:pt x="168" y="84"/>
                  </a:lnTo>
                  <a:lnTo>
                    <a:pt x="166" y="72"/>
                  </a:lnTo>
                  <a:lnTo>
                    <a:pt x="166" y="62"/>
                  </a:lnTo>
                  <a:lnTo>
                    <a:pt x="161" y="49"/>
                  </a:lnTo>
                  <a:lnTo>
                    <a:pt x="158" y="40"/>
                  </a:lnTo>
                  <a:lnTo>
                    <a:pt x="152" y="32"/>
                  </a:lnTo>
                  <a:lnTo>
                    <a:pt x="147" y="25"/>
                  </a:lnTo>
                  <a:lnTo>
                    <a:pt x="137" y="13"/>
                  </a:lnTo>
                  <a:lnTo>
                    <a:pt x="127" y="8"/>
                  </a:lnTo>
                  <a:lnTo>
                    <a:pt x="114" y="1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6" y="3"/>
                  </a:lnTo>
                  <a:lnTo>
                    <a:pt x="64" y="3"/>
                  </a:lnTo>
                  <a:lnTo>
                    <a:pt x="51" y="8"/>
                  </a:lnTo>
                  <a:lnTo>
                    <a:pt x="37" y="10"/>
                  </a:lnTo>
                  <a:lnTo>
                    <a:pt x="25" y="15"/>
                  </a:lnTo>
                  <a:lnTo>
                    <a:pt x="14" y="18"/>
                  </a:lnTo>
                  <a:lnTo>
                    <a:pt x="7" y="23"/>
                  </a:lnTo>
                  <a:lnTo>
                    <a:pt x="0" y="25"/>
                  </a:lnTo>
                  <a:lnTo>
                    <a:pt x="0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7154863" y="2155825"/>
              <a:ext cx="241300" cy="328612"/>
            </a:xfrm>
            <a:custGeom>
              <a:avLst/>
              <a:gdLst/>
              <a:ahLst/>
              <a:cxnLst>
                <a:cxn ang="0">
                  <a:pos x="0" y="119"/>
                </a:cxn>
                <a:cxn ang="0">
                  <a:pos x="83" y="414"/>
                </a:cxn>
                <a:cxn ang="0">
                  <a:pos x="305" y="377"/>
                </a:cxn>
                <a:cxn ang="0">
                  <a:pos x="225" y="0"/>
                </a:cxn>
                <a:cxn ang="0">
                  <a:pos x="0" y="119"/>
                </a:cxn>
                <a:cxn ang="0">
                  <a:pos x="0" y="119"/>
                </a:cxn>
              </a:cxnLst>
              <a:rect l="0" t="0" r="r" b="b"/>
              <a:pathLst>
                <a:path w="305" h="414">
                  <a:moveTo>
                    <a:pt x="0" y="119"/>
                  </a:moveTo>
                  <a:lnTo>
                    <a:pt x="83" y="414"/>
                  </a:lnTo>
                  <a:lnTo>
                    <a:pt x="305" y="377"/>
                  </a:lnTo>
                  <a:lnTo>
                    <a:pt x="225" y="0"/>
                  </a:lnTo>
                  <a:lnTo>
                    <a:pt x="0" y="119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BDED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7019925" y="1019175"/>
              <a:ext cx="157163" cy="234950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4" y="32"/>
                </a:cxn>
                <a:cxn ang="0">
                  <a:pos x="34" y="31"/>
                </a:cxn>
                <a:cxn ang="0">
                  <a:pos x="55" y="29"/>
                </a:cxn>
                <a:cxn ang="0">
                  <a:pos x="77" y="32"/>
                </a:cxn>
                <a:cxn ang="0">
                  <a:pos x="99" y="43"/>
                </a:cxn>
                <a:cxn ang="0">
                  <a:pos x="117" y="63"/>
                </a:cxn>
                <a:cxn ang="0">
                  <a:pos x="133" y="93"/>
                </a:cxn>
                <a:cxn ang="0">
                  <a:pos x="139" y="124"/>
                </a:cxn>
                <a:cxn ang="0">
                  <a:pos x="143" y="156"/>
                </a:cxn>
                <a:cxn ang="0">
                  <a:pos x="141" y="185"/>
                </a:cxn>
                <a:cxn ang="0">
                  <a:pos x="136" y="212"/>
                </a:cxn>
                <a:cxn ang="0">
                  <a:pos x="124" y="237"/>
                </a:cxn>
                <a:cxn ang="0">
                  <a:pos x="109" y="261"/>
                </a:cxn>
                <a:cxn ang="0">
                  <a:pos x="92" y="285"/>
                </a:cxn>
                <a:cxn ang="0">
                  <a:pos x="85" y="293"/>
                </a:cxn>
                <a:cxn ang="0">
                  <a:pos x="102" y="285"/>
                </a:cxn>
                <a:cxn ang="0">
                  <a:pos x="119" y="271"/>
                </a:cxn>
                <a:cxn ang="0">
                  <a:pos x="138" y="254"/>
                </a:cxn>
                <a:cxn ang="0">
                  <a:pos x="156" y="232"/>
                </a:cxn>
                <a:cxn ang="0">
                  <a:pos x="172" y="203"/>
                </a:cxn>
                <a:cxn ang="0">
                  <a:pos x="183" y="181"/>
                </a:cxn>
                <a:cxn ang="0">
                  <a:pos x="190" y="163"/>
                </a:cxn>
                <a:cxn ang="0">
                  <a:pos x="194" y="144"/>
                </a:cxn>
                <a:cxn ang="0">
                  <a:pos x="195" y="124"/>
                </a:cxn>
                <a:cxn ang="0">
                  <a:pos x="197" y="100"/>
                </a:cxn>
                <a:cxn ang="0">
                  <a:pos x="195" y="71"/>
                </a:cxn>
                <a:cxn ang="0">
                  <a:pos x="190" y="49"/>
                </a:cxn>
                <a:cxn ang="0">
                  <a:pos x="180" y="31"/>
                </a:cxn>
                <a:cxn ang="0">
                  <a:pos x="170" y="19"/>
                </a:cxn>
                <a:cxn ang="0">
                  <a:pos x="146" y="5"/>
                </a:cxn>
                <a:cxn ang="0">
                  <a:pos x="121" y="0"/>
                </a:cxn>
                <a:cxn ang="0">
                  <a:pos x="100" y="0"/>
                </a:cxn>
                <a:cxn ang="0">
                  <a:pos x="78" y="4"/>
                </a:cxn>
                <a:cxn ang="0">
                  <a:pos x="60" y="9"/>
                </a:cxn>
                <a:cxn ang="0">
                  <a:pos x="39" y="15"/>
                </a:cxn>
                <a:cxn ang="0">
                  <a:pos x="21" y="22"/>
                </a:cxn>
                <a:cxn ang="0">
                  <a:pos x="6" y="27"/>
                </a:cxn>
                <a:cxn ang="0">
                  <a:pos x="2" y="32"/>
                </a:cxn>
              </a:cxnLst>
              <a:rect l="0" t="0" r="r" b="b"/>
              <a:pathLst>
                <a:path w="197" h="297">
                  <a:moveTo>
                    <a:pt x="2" y="32"/>
                  </a:moveTo>
                  <a:lnTo>
                    <a:pt x="0" y="36"/>
                  </a:lnTo>
                  <a:lnTo>
                    <a:pt x="11" y="36"/>
                  </a:lnTo>
                  <a:lnTo>
                    <a:pt x="14" y="32"/>
                  </a:lnTo>
                  <a:lnTo>
                    <a:pt x="24" y="32"/>
                  </a:lnTo>
                  <a:lnTo>
                    <a:pt x="34" y="31"/>
                  </a:lnTo>
                  <a:lnTo>
                    <a:pt x="44" y="31"/>
                  </a:lnTo>
                  <a:lnTo>
                    <a:pt x="55" y="29"/>
                  </a:lnTo>
                  <a:lnTo>
                    <a:pt x="67" y="31"/>
                  </a:lnTo>
                  <a:lnTo>
                    <a:pt x="77" y="32"/>
                  </a:lnTo>
                  <a:lnTo>
                    <a:pt x="89" y="37"/>
                  </a:lnTo>
                  <a:lnTo>
                    <a:pt x="99" y="43"/>
                  </a:lnTo>
                  <a:lnTo>
                    <a:pt x="109" y="53"/>
                  </a:lnTo>
                  <a:lnTo>
                    <a:pt x="117" y="63"/>
                  </a:lnTo>
                  <a:lnTo>
                    <a:pt x="128" y="80"/>
                  </a:lnTo>
                  <a:lnTo>
                    <a:pt x="133" y="93"/>
                  </a:lnTo>
                  <a:lnTo>
                    <a:pt x="138" y="110"/>
                  </a:lnTo>
                  <a:lnTo>
                    <a:pt x="139" y="124"/>
                  </a:lnTo>
                  <a:lnTo>
                    <a:pt x="143" y="141"/>
                  </a:lnTo>
                  <a:lnTo>
                    <a:pt x="143" y="156"/>
                  </a:lnTo>
                  <a:lnTo>
                    <a:pt x="143" y="170"/>
                  </a:lnTo>
                  <a:lnTo>
                    <a:pt x="141" y="185"/>
                  </a:lnTo>
                  <a:lnTo>
                    <a:pt x="139" y="198"/>
                  </a:lnTo>
                  <a:lnTo>
                    <a:pt x="136" y="212"/>
                  </a:lnTo>
                  <a:lnTo>
                    <a:pt x="131" y="224"/>
                  </a:lnTo>
                  <a:lnTo>
                    <a:pt x="124" y="237"/>
                  </a:lnTo>
                  <a:lnTo>
                    <a:pt x="117" y="251"/>
                  </a:lnTo>
                  <a:lnTo>
                    <a:pt x="109" y="261"/>
                  </a:lnTo>
                  <a:lnTo>
                    <a:pt x="102" y="273"/>
                  </a:lnTo>
                  <a:lnTo>
                    <a:pt x="92" y="285"/>
                  </a:lnTo>
                  <a:lnTo>
                    <a:pt x="82" y="297"/>
                  </a:lnTo>
                  <a:lnTo>
                    <a:pt x="85" y="293"/>
                  </a:lnTo>
                  <a:lnTo>
                    <a:pt x="95" y="288"/>
                  </a:lnTo>
                  <a:lnTo>
                    <a:pt x="102" y="285"/>
                  </a:lnTo>
                  <a:lnTo>
                    <a:pt x="109" y="280"/>
                  </a:lnTo>
                  <a:lnTo>
                    <a:pt x="119" y="271"/>
                  </a:lnTo>
                  <a:lnTo>
                    <a:pt x="129" y="264"/>
                  </a:lnTo>
                  <a:lnTo>
                    <a:pt x="138" y="254"/>
                  </a:lnTo>
                  <a:lnTo>
                    <a:pt x="146" y="244"/>
                  </a:lnTo>
                  <a:lnTo>
                    <a:pt x="156" y="232"/>
                  </a:lnTo>
                  <a:lnTo>
                    <a:pt x="167" y="220"/>
                  </a:lnTo>
                  <a:lnTo>
                    <a:pt x="172" y="203"/>
                  </a:lnTo>
                  <a:lnTo>
                    <a:pt x="180" y="190"/>
                  </a:lnTo>
                  <a:lnTo>
                    <a:pt x="183" y="181"/>
                  </a:lnTo>
                  <a:lnTo>
                    <a:pt x="187" y="173"/>
                  </a:lnTo>
                  <a:lnTo>
                    <a:pt x="190" y="163"/>
                  </a:lnTo>
                  <a:lnTo>
                    <a:pt x="194" y="156"/>
                  </a:lnTo>
                  <a:lnTo>
                    <a:pt x="194" y="144"/>
                  </a:lnTo>
                  <a:lnTo>
                    <a:pt x="195" y="134"/>
                  </a:lnTo>
                  <a:lnTo>
                    <a:pt x="195" y="124"/>
                  </a:lnTo>
                  <a:lnTo>
                    <a:pt x="197" y="117"/>
                  </a:lnTo>
                  <a:lnTo>
                    <a:pt x="197" y="100"/>
                  </a:lnTo>
                  <a:lnTo>
                    <a:pt x="197" y="87"/>
                  </a:lnTo>
                  <a:lnTo>
                    <a:pt x="195" y="71"/>
                  </a:lnTo>
                  <a:lnTo>
                    <a:pt x="194" y="59"/>
                  </a:lnTo>
                  <a:lnTo>
                    <a:pt x="190" y="49"/>
                  </a:lnTo>
                  <a:lnTo>
                    <a:pt x="187" y="41"/>
                  </a:lnTo>
                  <a:lnTo>
                    <a:pt x="180" y="31"/>
                  </a:lnTo>
                  <a:lnTo>
                    <a:pt x="175" y="26"/>
                  </a:lnTo>
                  <a:lnTo>
                    <a:pt x="170" y="19"/>
                  </a:lnTo>
                  <a:lnTo>
                    <a:pt x="163" y="14"/>
                  </a:lnTo>
                  <a:lnTo>
                    <a:pt x="146" y="5"/>
                  </a:lnTo>
                  <a:lnTo>
                    <a:pt x="133" y="2"/>
                  </a:lnTo>
                  <a:lnTo>
                    <a:pt x="121" y="0"/>
                  </a:lnTo>
                  <a:lnTo>
                    <a:pt x="111" y="0"/>
                  </a:lnTo>
                  <a:lnTo>
                    <a:pt x="100" y="0"/>
                  </a:lnTo>
                  <a:lnTo>
                    <a:pt x="90" y="2"/>
                  </a:lnTo>
                  <a:lnTo>
                    <a:pt x="78" y="4"/>
                  </a:lnTo>
                  <a:lnTo>
                    <a:pt x="70" y="7"/>
                  </a:lnTo>
                  <a:lnTo>
                    <a:pt x="60" y="9"/>
                  </a:lnTo>
                  <a:lnTo>
                    <a:pt x="50" y="14"/>
                  </a:lnTo>
                  <a:lnTo>
                    <a:pt x="39" y="15"/>
                  </a:lnTo>
                  <a:lnTo>
                    <a:pt x="29" y="19"/>
                  </a:lnTo>
                  <a:lnTo>
                    <a:pt x="21" y="22"/>
                  </a:lnTo>
                  <a:lnTo>
                    <a:pt x="14" y="26"/>
                  </a:lnTo>
                  <a:lnTo>
                    <a:pt x="6" y="27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5337175" y="2051050"/>
              <a:ext cx="1181100" cy="1093787"/>
            </a:xfrm>
            <a:custGeom>
              <a:avLst/>
              <a:gdLst/>
              <a:ahLst/>
              <a:cxnLst>
                <a:cxn ang="0">
                  <a:pos x="638" y="187"/>
                </a:cxn>
                <a:cxn ang="0">
                  <a:pos x="509" y="158"/>
                </a:cxn>
                <a:cxn ang="0">
                  <a:pos x="409" y="151"/>
                </a:cxn>
                <a:cxn ang="0">
                  <a:pos x="304" y="158"/>
                </a:cxn>
                <a:cxn ang="0">
                  <a:pos x="194" y="200"/>
                </a:cxn>
                <a:cxn ang="0">
                  <a:pos x="88" y="297"/>
                </a:cxn>
                <a:cxn ang="0">
                  <a:pos x="27" y="434"/>
                </a:cxn>
                <a:cxn ang="0">
                  <a:pos x="2" y="593"/>
                </a:cxn>
                <a:cxn ang="0">
                  <a:pos x="5" y="759"/>
                </a:cxn>
                <a:cxn ang="0">
                  <a:pos x="38" y="918"/>
                </a:cxn>
                <a:cxn ang="0">
                  <a:pos x="92" y="1052"/>
                </a:cxn>
                <a:cxn ang="0">
                  <a:pos x="153" y="1146"/>
                </a:cxn>
                <a:cxn ang="0">
                  <a:pos x="227" y="1222"/>
                </a:cxn>
                <a:cxn ang="0">
                  <a:pos x="317" y="1284"/>
                </a:cxn>
                <a:cxn ang="0">
                  <a:pos x="414" y="1328"/>
                </a:cxn>
                <a:cxn ang="0">
                  <a:pos x="519" y="1359"/>
                </a:cxn>
                <a:cxn ang="0">
                  <a:pos x="627" y="1373"/>
                </a:cxn>
                <a:cxn ang="0">
                  <a:pos x="800" y="1369"/>
                </a:cxn>
                <a:cxn ang="0">
                  <a:pos x="1031" y="1315"/>
                </a:cxn>
                <a:cxn ang="0">
                  <a:pos x="1232" y="1210"/>
                </a:cxn>
                <a:cxn ang="0">
                  <a:pos x="1388" y="1056"/>
                </a:cxn>
                <a:cxn ang="0">
                  <a:pos x="1475" y="861"/>
                </a:cxn>
                <a:cxn ang="0">
                  <a:pos x="1475" y="630"/>
                </a:cxn>
                <a:cxn ang="0">
                  <a:pos x="1370" y="376"/>
                </a:cxn>
                <a:cxn ang="0">
                  <a:pos x="1232" y="207"/>
                </a:cxn>
                <a:cxn ang="0">
                  <a:pos x="1073" y="92"/>
                </a:cxn>
                <a:cxn ang="0">
                  <a:pos x="915" y="26"/>
                </a:cxn>
                <a:cxn ang="0">
                  <a:pos x="765" y="0"/>
                </a:cxn>
                <a:cxn ang="0">
                  <a:pos x="648" y="21"/>
                </a:cxn>
                <a:cxn ang="0">
                  <a:pos x="573" y="102"/>
                </a:cxn>
                <a:cxn ang="0">
                  <a:pos x="651" y="41"/>
                </a:cxn>
                <a:cxn ang="0">
                  <a:pos x="758" y="22"/>
                </a:cxn>
                <a:cxn ang="0">
                  <a:pos x="895" y="43"/>
                </a:cxn>
                <a:cxn ang="0">
                  <a:pos x="1048" y="100"/>
                </a:cxn>
                <a:cxn ang="0">
                  <a:pos x="1197" y="205"/>
                </a:cxn>
                <a:cxn ang="0">
                  <a:pos x="1331" y="353"/>
                </a:cxn>
                <a:cxn ang="0">
                  <a:pos x="1441" y="581"/>
                </a:cxn>
                <a:cxn ang="0">
                  <a:pos x="1463" y="805"/>
                </a:cxn>
                <a:cxn ang="0">
                  <a:pos x="1397" y="998"/>
                </a:cxn>
                <a:cxn ang="0">
                  <a:pos x="1263" y="1154"/>
                </a:cxn>
                <a:cxn ang="0">
                  <a:pos x="1082" y="1267"/>
                </a:cxn>
                <a:cxn ang="0">
                  <a:pos x="871" y="1337"/>
                </a:cxn>
                <a:cxn ang="0">
                  <a:pos x="683" y="1356"/>
                </a:cxn>
                <a:cxn ang="0">
                  <a:pos x="573" y="1345"/>
                </a:cxn>
                <a:cxn ang="0">
                  <a:pos x="466" y="1322"/>
                </a:cxn>
                <a:cxn ang="0">
                  <a:pos x="368" y="1283"/>
                </a:cxn>
                <a:cxn ang="0">
                  <a:pos x="277" y="1227"/>
                </a:cxn>
                <a:cxn ang="0">
                  <a:pos x="195" y="1154"/>
                </a:cxn>
                <a:cxn ang="0">
                  <a:pos x="132" y="1066"/>
                </a:cxn>
                <a:cxn ang="0">
                  <a:pos x="78" y="942"/>
                </a:cxn>
                <a:cxn ang="0">
                  <a:pos x="39" y="795"/>
                </a:cxn>
                <a:cxn ang="0">
                  <a:pos x="27" y="637"/>
                </a:cxn>
                <a:cxn ang="0">
                  <a:pos x="39" y="481"/>
                </a:cxn>
                <a:cxn ang="0">
                  <a:pos x="90" y="342"/>
                </a:cxn>
                <a:cxn ang="0">
                  <a:pos x="182" y="239"/>
                </a:cxn>
                <a:cxn ang="0">
                  <a:pos x="290" y="188"/>
                </a:cxn>
                <a:cxn ang="0">
                  <a:pos x="388" y="176"/>
                </a:cxn>
                <a:cxn ang="0">
                  <a:pos x="485" y="178"/>
                </a:cxn>
                <a:cxn ang="0">
                  <a:pos x="600" y="200"/>
                </a:cxn>
                <a:cxn ang="0">
                  <a:pos x="714" y="239"/>
                </a:cxn>
              </a:cxnLst>
              <a:rect l="0" t="0" r="r" b="b"/>
              <a:pathLst>
                <a:path w="1488" h="1378">
                  <a:moveTo>
                    <a:pt x="732" y="222"/>
                  </a:moveTo>
                  <a:lnTo>
                    <a:pt x="726" y="217"/>
                  </a:lnTo>
                  <a:lnTo>
                    <a:pt x="714" y="214"/>
                  </a:lnTo>
                  <a:lnTo>
                    <a:pt x="704" y="210"/>
                  </a:lnTo>
                  <a:lnTo>
                    <a:pt x="697" y="207"/>
                  </a:lnTo>
                  <a:lnTo>
                    <a:pt x="687" y="204"/>
                  </a:lnTo>
                  <a:lnTo>
                    <a:pt x="677" y="200"/>
                  </a:lnTo>
                  <a:lnTo>
                    <a:pt x="665" y="195"/>
                  </a:lnTo>
                  <a:lnTo>
                    <a:pt x="651" y="190"/>
                  </a:lnTo>
                  <a:lnTo>
                    <a:pt x="638" y="187"/>
                  </a:lnTo>
                  <a:lnTo>
                    <a:pt x="622" y="183"/>
                  </a:lnTo>
                  <a:lnTo>
                    <a:pt x="605" y="178"/>
                  </a:lnTo>
                  <a:lnTo>
                    <a:pt x="590" y="175"/>
                  </a:lnTo>
                  <a:lnTo>
                    <a:pt x="573" y="171"/>
                  </a:lnTo>
                  <a:lnTo>
                    <a:pt x="556" y="168"/>
                  </a:lnTo>
                  <a:lnTo>
                    <a:pt x="546" y="165"/>
                  </a:lnTo>
                  <a:lnTo>
                    <a:pt x="538" y="163"/>
                  </a:lnTo>
                  <a:lnTo>
                    <a:pt x="527" y="161"/>
                  </a:lnTo>
                  <a:lnTo>
                    <a:pt x="517" y="160"/>
                  </a:lnTo>
                  <a:lnTo>
                    <a:pt x="509" y="158"/>
                  </a:lnTo>
                  <a:lnTo>
                    <a:pt x="499" y="158"/>
                  </a:lnTo>
                  <a:lnTo>
                    <a:pt x="488" y="156"/>
                  </a:lnTo>
                  <a:lnTo>
                    <a:pt x="478" y="156"/>
                  </a:lnTo>
                  <a:lnTo>
                    <a:pt x="468" y="154"/>
                  </a:lnTo>
                  <a:lnTo>
                    <a:pt x="458" y="153"/>
                  </a:lnTo>
                  <a:lnTo>
                    <a:pt x="448" y="151"/>
                  </a:lnTo>
                  <a:lnTo>
                    <a:pt x="439" y="151"/>
                  </a:lnTo>
                  <a:lnTo>
                    <a:pt x="427" y="151"/>
                  </a:lnTo>
                  <a:lnTo>
                    <a:pt x="417" y="151"/>
                  </a:lnTo>
                  <a:lnTo>
                    <a:pt x="409" y="151"/>
                  </a:lnTo>
                  <a:lnTo>
                    <a:pt x="399" y="153"/>
                  </a:lnTo>
                  <a:lnTo>
                    <a:pt x="387" y="153"/>
                  </a:lnTo>
                  <a:lnTo>
                    <a:pt x="377" y="153"/>
                  </a:lnTo>
                  <a:lnTo>
                    <a:pt x="365" y="153"/>
                  </a:lnTo>
                  <a:lnTo>
                    <a:pt x="355" y="153"/>
                  </a:lnTo>
                  <a:lnTo>
                    <a:pt x="344" y="153"/>
                  </a:lnTo>
                  <a:lnTo>
                    <a:pt x="334" y="154"/>
                  </a:lnTo>
                  <a:lnTo>
                    <a:pt x="324" y="156"/>
                  </a:lnTo>
                  <a:lnTo>
                    <a:pt x="316" y="158"/>
                  </a:lnTo>
                  <a:lnTo>
                    <a:pt x="304" y="158"/>
                  </a:lnTo>
                  <a:lnTo>
                    <a:pt x="293" y="161"/>
                  </a:lnTo>
                  <a:lnTo>
                    <a:pt x="285" y="163"/>
                  </a:lnTo>
                  <a:lnTo>
                    <a:pt x="275" y="168"/>
                  </a:lnTo>
                  <a:lnTo>
                    <a:pt x="265" y="170"/>
                  </a:lnTo>
                  <a:lnTo>
                    <a:pt x="256" y="173"/>
                  </a:lnTo>
                  <a:lnTo>
                    <a:pt x="246" y="178"/>
                  </a:lnTo>
                  <a:lnTo>
                    <a:pt x="236" y="183"/>
                  </a:lnTo>
                  <a:lnTo>
                    <a:pt x="222" y="188"/>
                  </a:lnTo>
                  <a:lnTo>
                    <a:pt x="207" y="193"/>
                  </a:lnTo>
                  <a:lnTo>
                    <a:pt x="194" y="200"/>
                  </a:lnTo>
                  <a:lnTo>
                    <a:pt x="182" y="209"/>
                  </a:lnTo>
                  <a:lnTo>
                    <a:pt x="168" y="215"/>
                  </a:lnTo>
                  <a:lnTo>
                    <a:pt x="158" y="224"/>
                  </a:lnTo>
                  <a:lnTo>
                    <a:pt x="146" y="234"/>
                  </a:lnTo>
                  <a:lnTo>
                    <a:pt x="136" y="244"/>
                  </a:lnTo>
                  <a:lnTo>
                    <a:pt x="126" y="254"/>
                  </a:lnTo>
                  <a:lnTo>
                    <a:pt x="116" y="263"/>
                  </a:lnTo>
                  <a:lnTo>
                    <a:pt x="105" y="275"/>
                  </a:lnTo>
                  <a:lnTo>
                    <a:pt x="97" y="287"/>
                  </a:lnTo>
                  <a:lnTo>
                    <a:pt x="88" y="297"/>
                  </a:lnTo>
                  <a:lnTo>
                    <a:pt x="82" y="310"/>
                  </a:lnTo>
                  <a:lnTo>
                    <a:pt x="73" y="322"/>
                  </a:lnTo>
                  <a:lnTo>
                    <a:pt x="66" y="337"/>
                  </a:lnTo>
                  <a:lnTo>
                    <a:pt x="60" y="349"/>
                  </a:lnTo>
                  <a:lnTo>
                    <a:pt x="53" y="361"/>
                  </a:lnTo>
                  <a:lnTo>
                    <a:pt x="46" y="376"/>
                  </a:lnTo>
                  <a:lnTo>
                    <a:pt x="41" y="390"/>
                  </a:lnTo>
                  <a:lnTo>
                    <a:pt x="34" y="405"/>
                  </a:lnTo>
                  <a:lnTo>
                    <a:pt x="31" y="420"/>
                  </a:lnTo>
                  <a:lnTo>
                    <a:pt x="27" y="434"/>
                  </a:lnTo>
                  <a:lnTo>
                    <a:pt x="24" y="451"/>
                  </a:lnTo>
                  <a:lnTo>
                    <a:pt x="19" y="464"/>
                  </a:lnTo>
                  <a:lnTo>
                    <a:pt x="16" y="480"/>
                  </a:lnTo>
                  <a:lnTo>
                    <a:pt x="12" y="495"/>
                  </a:lnTo>
                  <a:lnTo>
                    <a:pt x="10" y="512"/>
                  </a:lnTo>
                  <a:lnTo>
                    <a:pt x="7" y="527"/>
                  </a:lnTo>
                  <a:lnTo>
                    <a:pt x="5" y="546"/>
                  </a:lnTo>
                  <a:lnTo>
                    <a:pt x="4" y="561"/>
                  </a:lnTo>
                  <a:lnTo>
                    <a:pt x="4" y="580"/>
                  </a:lnTo>
                  <a:lnTo>
                    <a:pt x="2" y="593"/>
                  </a:lnTo>
                  <a:lnTo>
                    <a:pt x="0" y="612"/>
                  </a:lnTo>
                  <a:lnTo>
                    <a:pt x="0" y="625"/>
                  </a:lnTo>
                  <a:lnTo>
                    <a:pt x="0" y="644"/>
                  </a:lnTo>
                  <a:lnTo>
                    <a:pt x="0" y="659"/>
                  </a:lnTo>
                  <a:lnTo>
                    <a:pt x="0" y="678"/>
                  </a:lnTo>
                  <a:lnTo>
                    <a:pt x="0" y="693"/>
                  </a:lnTo>
                  <a:lnTo>
                    <a:pt x="2" y="712"/>
                  </a:lnTo>
                  <a:lnTo>
                    <a:pt x="2" y="727"/>
                  </a:lnTo>
                  <a:lnTo>
                    <a:pt x="4" y="744"/>
                  </a:lnTo>
                  <a:lnTo>
                    <a:pt x="5" y="759"/>
                  </a:lnTo>
                  <a:lnTo>
                    <a:pt x="9" y="776"/>
                  </a:lnTo>
                  <a:lnTo>
                    <a:pt x="10" y="793"/>
                  </a:lnTo>
                  <a:lnTo>
                    <a:pt x="14" y="808"/>
                  </a:lnTo>
                  <a:lnTo>
                    <a:pt x="17" y="825"/>
                  </a:lnTo>
                  <a:lnTo>
                    <a:pt x="22" y="842"/>
                  </a:lnTo>
                  <a:lnTo>
                    <a:pt x="24" y="858"/>
                  </a:lnTo>
                  <a:lnTo>
                    <a:pt x="27" y="874"/>
                  </a:lnTo>
                  <a:lnTo>
                    <a:pt x="31" y="888"/>
                  </a:lnTo>
                  <a:lnTo>
                    <a:pt x="34" y="905"/>
                  </a:lnTo>
                  <a:lnTo>
                    <a:pt x="38" y="918"/>
                  </a:lnTo>
                  <a:lnTo>
                    <a:pt x="43" y="934"/>
                  </a:lnTo>
                  <a:lnTo>
                    <a:pt x="48" y="947"/>
                  </a:lnTo>
                  <a:lnTo>
                    <a:pt x="53" y="963"/>
                  </a:lnTo>
                  <a:lnTo>
                    <a:pt x="58" y="974"/>
                  </a:lnTo>
                  <a:lnTo>
                    <a:pt x="63" y="990"/>
                  </a:lnTo>
                  <a:lnTo>
                    <a:pt x="66" y="1003"/>
                  </a:lnTo>
                  <a:lnTo>
                    <a:pt x="73" y="1015"/>
                  </a:lnTo>
                  <a:lnTo>
                    <a:pt x="78" y="1027"/>
                  </a:lnTo>
                  <a:lnTo>
                    <a:pt x="85" y="1039"/>
                  </a:lnTo>
                  <a:lnTo>
                    <a:pt x="92" y="1052"/>
                  </a:lnTo>
                  <a:lnTo>
                    <a:pt x="99" y="1066"/>
                  </a:lnTo>
                  <a:lnTo>
                    <a:pt x="104" y="1073"/>
                  </a:lnTo>
                  <a:lnTo>
                    <a:pt x="109" y="1083"/>
                  </a:lnTo>
                  <a:lnTo>
                    <a:pt x="116" y="1093"/>
                  </a:lnTo>
                  <a:lnTo>
                    <a:pt x="122" y="1103"/>
                  </a:lnTo>
                  <a:lnTo>
                    <a:pt x="127" y="1110"/>
                  </a:lnTo>
                  <a:lnTo>
                    <a:pt x="132" y="1120"/>
                  </a:lnTo>
                  <a:lnTo>
                    <a:pt x="139" y="1129"/>
                  </a:lnTo>
                  <a:lnTo>
                    <a:pt x="148" y="1137"/>
                  </a:lnTo>
                  <a:lnTo>
                    <a:pt x="153" y="1146"/>
                  </a:lnTo>
                  <a:lnTo>
                    <a:pt x="160" y="1154"/>
                  </a:lnTo>
                  <a:lnTo>
                    <a:pt x="166" y="1162"/>
                  </a:lnTo>
                  <a:lnTo>
                    <a:pt x="175" y="1171"/>
                  </a:lnTo>
                  <a:lnTo>
                    <a:pt x="182" y="1178"/>
                  </a:lnTo>
                  <a:lnTo>
                    <a:pt x="190" y="1186"/>
                  </a:lnTo>
                  <a:lnTo>
                    <a:pt x="195" y="1195"/>
                  </a:lnTo>
                  <a:lnTo>
                    <a:pt x="205" y="1201"/>
                  </a:lnTo>
                  <a:lnTo>
                    <a:pt x="212" y="1208"/>
                  </a:lnTo>
                  <a:lnTo>
                    <a:pt x="221" y="1215"/>
                  </a:lnTo>
                  <a:lnTo>
                    <a:pt x="227" y="1222"/>
                  </a:lnTo>
                  <a:lnTo>
                    <a:pt x="238" y="1230"/>
                  </a:lnTo>
                  <a:lnTo>
                    <a:pt x="246" y="1234"/>
                  </a:lnTo>
                  <a:lnTo>
                    <a:pt x="255" y="1242"/>
                  </a:lnTo>
                  <a:lnTo>
                    <a:pt x="261" y="1247"/>
                  </a:lnTo>
                  <a:lnTo>
                    <a:pt x="271" y="1256"/>
                  </a:lnTo>
                  <a:lnTo>
                    <a:pt x="280" y="1261"/>
                  </a:lnTo>
                  <a:lnTo>
                    <a:pt x="288" y="1266"/>
                  </a:lnTo>
                  <a:lnTo>
                    <a:pt x="299" y="1273"/>
                  </a:lnTo>
                  <a:lnTo>
                    <a:pt x="309" y="1279"/>
                  </a:lnTo>
                  <a:lnTo>
                    <a:pt x="317" y="1284"/>
                  </a:lnTo>
                  <a:lnTo>
                    <a:pt x="327" y="1290"/>
                  </a:lnTo>
                  <a:lnTo>
                    <a:pt x="338" y="1295"/>
                  </a:lnTo>
                  <a:lnTo>
                    <a:pt x="348" y="1300"/>
                  </a:lnTo>
                  <a:lnTo>
                    <a:pt x="355" y="1303"/>
                  </a:lnTo>
                  <a:lnTo>
                    <a:pt x="365" y="1308"/>
                  </a:lnTo>
                  <a:lnTo>
                    <a:pt x="375" y="1312"/>
                  </a:lnTo>
                  <a:lnTo>
                    <a:pt x="383" y="1317"/>
                  </a:lnTo>
                  <a:lnTo>
                    <a:pt x="393" y="1320"/>
                  </a:lnTo>
                  <a:lnTo>
                    <a:pt x="404" y="1325"/>
                  </a:lnTo>
                  <a:lnTo>
                    <a:pt x="414" y="1328"/>
                  </a:lnTo>
                  <a:lnTo>
                    <a:pt x="424" y="1332"/>
                  </a:lnTo>
                  <a:lnTo>
                    <a:pt x="434" y="1334"/>
                  </a:lnTo>
                  <a:lnTo>
                    <a:pt x="444" y="1339"/>
                  </a:lnTo>
                  <a:lnTo>
                    <a:pt x="454" y="1340"/>
                  </a:lnTo>
                  <a:lnTo>
                    <a:pt x="466" y="1345"/>
                  </a:lnTo>
                  <a:lnTo>
                    <a:pt x="477" y="1347"/>
                  </a:lnTo>
                  <a:lnTo>
                    <a:pt x="487" y="1350"/>
                  </a:lnTo>
                  <a:lnTo>
                    <a:pt x="499" y="1354"/>
                  </a:lnTo>
                  <a:lnTo>
                    <a:pt x="509" y="1357"/>
                  </a:lnTo>
                  <a:lnTo>
                    <a:pt x="519" y="1359"/>
                  </a:lnTo>
                  <a:lnTo>
                    <a:pt x="529" y="1361"/>
                  </a:lnTo>
                  <a:lnTo>
                    <a:pt x="541" y="1362"/>
                  </a:lnTo>
                  <a:lnTo>
                    <a:pt x="551" y="1364"/>
                  </a:lnTo>
                  <a:lnTo>
                    <a:pt x="561" y="1364"/>
                  </a:lnTo>
                  <a:lnTo>
                    <a:pt x="573" y="1367"/>
                  </a:lnTo>
                  <a:lnTo>
                    <a:pt x="583" y="1367"/>
                  </a:lnTo>
                  <a:lnTo>
                    <a:pt x="595" y="1371"/>
                  </a:lnTo>
                  <a:lnTo>
                    <a:pt x="605" y="1371"/>
                  </a:lnTo>
                  <a:lnTo>
                    <a:pt x="617" y="1373"/>
                  </a:lnTo>
                  <a:lnTo>
                    <a:pt x="627" y="1373"/>
                  </a:lnTo>
                  <a:lnTo>
                    <a:pt x="639" y="1374"/>
                  </a:lnTo>
                  <a:lnTo>
                    <a:pt x="651" y="1374"/>
                  </a:lnTo>
                  <a:lnTo>
                    <a:pt x="663" y="1376"/>
                  </a:lnTo>
                  <a:lnTo>
                    <a:pt x="673" y="1376"/>
                  </a:lnTo>
                  <a:lnTo>
                    <a:pt x="687" y="1378"/>
                  </a:lnTo>
                  <a:lnTo>
                    <a:pt x="709" y="1376"/>
                  </a:lnTo>
                  <a:lnTo>
                    <a:pt x="732" y="1376"/>
                  </a:lnTo>
                  <a:lnTo>
                    <a:pt x="754" y="1374"/>
                  </a:lnTo>
                  <a:lnTo>
                    <a:pt x="778" y="1373"/>
                  </a:lnTo>
                  <a:lnTo>
                    <a:pt x="800" y="1369"/>
                  </a:lnTo>
                  <a:lnTo>
                    <a:pt x="826" y="1366"/>
                  </a:lnTo>
                  <a:lnTo>
                    <a:pt x="848" y="1362"/>
                  </a:lnTo>
                  <a:lnTo>
                    <a:pt x="871" y="1361"/>
                  </a:lnTo>
                  <a:lnTo>
                    <a:pt x="893" y="1354"/>
                  </a:lnTo>
                  <a:lnTo>
                    <a:pt x="917" y="1349"/>
                  </a:lnTo>
                  <a:lnTo>
                    <a:pt x="939" y="1342"/>
                  </a:lnTo>
                  <a:lnTo>
                    <a:pt x="963" y="1337"/>
                  </a:lnTo>
                  <a:lnTo>
                    <a:pt x="987" y="1330"/>
                  </a:lnTo>
                  <a:lnTo>
                    <a:pt x="1009" y="1323"/>
                  </a:lnTo>
                  <a:lnTo>
                    <a:pt x="1031" y="1315"/>
                  </a:lnTo>
                  <a:lnTo>
                    <a:pt x="1053" y="1308"/>
                  </a:lnTo>
                  <a:lnTo>
                    <a:pt x="1073" y="1298"/>
                  </a:lnTo>
                  <a:lnTo>
                    <a:pt x="1093" y="1290"/>
                  </a:lnTo>
                  <a:lnTo>
                    <a:pt x="1114" y="1279"/>
                  </a:lnTo>
                  <a:lnTo>
                    <a:pt x="1136" y="1269"/>
                  </a:lnTo>
                  <a:lnTo>
                    <a:pt x="1154" y="1257"/>
                  </a:lnTo>
                  <a:lnTo>
                    <a:pt x="1175" y="1245"/>
                  </a:lnTo>
                  <a:lnTo>
                    <a:pt x="1193" y="1234"/>
                  </a:lnTo>
                  <a:lnTo>
                    <a:pt x="1214" y="1223"/>
                  </a:lnTo>
                  <a:lnTo>
                    <a:pt x="1232" y="1210"/>
                  </a:lnTo>
                  <a:lnTo>
                    <a:pt x="1249" y="1198"/>
                  </a:lnTo>
                  <a:lnTo>
                    <a:pt x="1268" y="1183"/>
                  </a:lnTo>
                  <a:lnTo>
                    <a:pt x="1285" y="1169"/>
                  </a:lnTo>
                  <a:lnTo>
                    <a:pt x="1302" y="1154"/>
                  </a:lnTo>
                  <a:lnTo>
                    <a:pt x="1317" y="1139"/>
                  </a:lnTo>
                  <a:lnTo>
                    <a:pt x="1334" y="1123"/>
                  </a:lnTo>
                  <a:lnTo>
                    <a:pt x="1349" y="1108"/>
                  </a:lnTo>
                  <a:lnTo>
                    <a:pt x="1363" y="1091"/>
                  </a:lnTo>
                  <a:lnTo>
                    <a:pt x="1375" y="1073"/>
                  </a:lnTo>
                  <a:lnTo>
                    <a:pt x="1388" y="1056"/>
                  </a:lnTo>
                  <a:lnTo>
                    <a:pt x="1400" y="1039"/>
                  </a:lnTo>
                  <a:lnTo>
                    <a:pt x="1410" y="1020"/>
                  </a:lnTo>
                  <a:lnTo>
                    <a:pt x="1422" y="1003"/>
                  </a:lnTo>
                  <a:lnTo>
                    <a:pt x="1431" y="983"/>
                  </a:lnTo>
                  <a:lnTo>
                    <a:pt x="1443" y="966"/>
                  </a:lnTo>
                  <a:lnTo>
                    <a:pt x="1449" y="944"/>
                  </a:lnTo>
                  <a:lnTo>
                    <a:pt x="1458" y="924"/>
                  </a:lnTo>
                  <a:lnTo>
                    <a:pt x="1463" y="903"/>
                  </a:lnTo>
                  <a:lnTo>
                    <a:pt x="1471" y="883"/>
                  </a:lnTo>
                  <a:lnTo>
                    <a:pt x="1475" y="861"/>
                  </a:lnTo>
                  <a:lnTo>
                    <a:pt x="1480" y="841"/>
                  </a:lnTo>
                  <a:lnTo>
                    <a:pt x="1483" y="819"/>
                  </a:lnTo>
                  <a:lnTo>
                    <a:pt x="1488" y="798"/>
                  </a:lnTo>
                  <a:lnTo>
                    <a:pt x="1488" y="774"/>
                  </a:lnTo>
                  <a:lnTo>
                    <a:pt x="1488" y="751"/>
                  </a:lnTo>
                  <a:lnTo>
                    <a:pt x="1487" y="727"/>
                  </a:lnTo>
                  <a:lnTo>
                    <a:pt x="1487" y="705"/>
                  </a:lnTo>
                  <a:lnTo>
                    <a:pt x="1483" y="680"/>
                  </a:lnTo>
                  <a:lnTo>
                    <a:pt x="1480" y="654"/>
                  </a:lnTo>
                  <a:lnTo>
                    <a:pt x="1475" y="630"/>
                  </a:lnTo>
                  <a:lnTo>
                    <a:pt x="1470" y="607"/>
                  </a:lnTo>
                  <a:lnTo>
                    <a:pt x="1463" y="581"/>
                  </a:lnTo>
                  <a:lnTo>
                    <a:pt x="1456" y="554"/>
                  </a:lnTo>
                  <a:lnTo>
                    <a:pt x="1446" y="529"/>
                  </a:lnTo>
                  <a:lnTo>
                    <a:pt x="1436" y="503"/>
                  </a:lnTo>
                  <a:lnTo>
                    <a:pt x="1424" y="476"/>
                  </a:lnTo>
                  <a:lnTo>
                    <a:pt x="1412" y="451"/>
                  </a:lnTo>
                  <a:lnTo>
                    <a:pt x="1398" y="422"/>
                  </a:lnTo>
                  <a:lnTo>
                    <a:pt x="1383" y="397"/>
                  </a:lnTo>
                  <a:lnTo>
                    <a:pt x="1370" y="376"/>
                  </a:lnTo>
                  <a:lnTo>
                    <a:pt x="1358" y="356"/>
                  </a:lnTo>
                  <a:lnTo>
                    <a:pt x="1344" y="337"/>
                  </a:lnTo>
                  <a:lnTo>
                    <a:pt x="1332" y="320"/>
                  </a:lnTo>
                  <a:lnTo>
                    <a:pt x="1317" y="300"/>
                  </a:lnTo>
                  <a:lnTo>
                    <a:pt x="1305" y="285"/>
                  </a:lnTo>
                  <a:lnTo>
                    <a:pt x="1290" y="266"/>
                  </a:lnTo>
                  <a:lnTo>
                    <a:pt x="1276" y="253"/>
                  </a:lnTo>
                  <a:lnTo>
                    <a:pt x="1261" y="236"/>
                  </a:lnTo>
                  <a:lnTo>
                    <a:pt x="1246" y="222"/>
                  </a:lnTo>
                  <a:lnTo>
                    <a:pt x="1232" y="207"/>
                  </a:lnTo>
                  <a:lnTo>
                    <a:pt x="1217" y="192"/>
                  </a:lnTo>
                  <a:lnTo>
                    <a:pt x="1202" y="178"/>
                  </a:lnTo>
                  <a:lnTo>
                    <a:pt x="1187" y="166"/>
                  </a:lnTo>
                  <a:lnTo>
                    <a:pt x="1171" y="154"/>
                  </a:lnTo>
                  <a:lnTo>
                    <a:pt x="1156" y="144"/>
                  </a:lnTo>
                  <a:lnTo>
                    <a:pt x="1139" y="131"/>
                  </a:lnTo>
                  <a:lnTo>
                    <a:pt x="1122" y="121"/>
                  </a:lnTo>
                  <a:lnTo>
                    <a:pt x="1107" y="110"/>
                  </a:lnTo>
                  <a:lnTo>
                    <a:pt x="1090" y="100"/>
                  </a:lnTo>
                  <a:lnTo>
                    <a:pt x="1073" y="92"/>
                  </a:lnTo>
                  <a:lnTo>
                    <a:pt x="1058" y="82"/>
                  </a:lnTo>
                  <a:lnTo>
                    <a:pt x="1041" y="73"/>
                  </a:lnTo>
                  <a:lnTo>
                    <a:pt x="1026" y="66"/>
                  </a:lnTo>
                  <a:lnTo>
                    <a:pt x="1009" y="58"/>
                  </a:lnTo>
                  <a:lnTo>
                    <a:pt x="993" y="51"/>
                  </a:lnTo>
                  <a:lnTo>
                    <a:pt x="976" y="44"/>
                  </a:lnTo>
                  <a:lnTo>
                    <a:pt x="961" y="39"/>
                  </a:lnTo>
                  <a:lnTo>
                    <a:pt x="946" y="32"/>
                  </a:lnTo>
                  <a:lnTo>
                    <a:pt x="929" y="29"/>
                  </a:lnTo>
                  <a:lnTo>
                    <a:pt x="915" y="26"/>
                  </a:lnTo>
                  <a:lnTo>
                    <a:pt x="900" y="22"/>
                  </a:lnTo>
                  <a:lnTo>
                    <a:pt x="885" y="17"/>
                  </a:lnTo>
                  <a:lnTo>
                    <a:pt x="868" y="12"/>
                  </a:lnTo>
                  <a:lnTo>
                    <a:pt x="853" y="9"/>
                  </a:lnTo>
                  <a:lnTo>
                    <a:pt x="838" y="7"/>
                  </a:lnTo>
                  <a:lnTo>
                    <a:pt x="824" y="4"/>
                  </a:lnTo>
                  <a:lnTo>
                    <a:pt x="809" y="2"/>
                  </a:lnTo>
                  <a:lnTo>
                    <a:pt x="793" y="2"/>
                  </a:lnTo>
                  <a:lnTo>
                    <a:pt x="780" y="2"/>
                  </a:lnTo>
                  <a:lnTo>
                    <a:pt x="765" y="0"/>
                  </a:lnTo>
                  <a:lnTo>
                    <a:pt x="751" y="0"/>
                  </a:lnTo>
                  <a:lnTo>
                    <a:pt x="738" y="0"/>
                  </a:lnTo>
                  <a:lnTo>
                    <a:pt x="727" y="2"/>
                  </a:lnTo>
                  <a:lnTo>
                    <a:pt x="712" y="2"/>
                  </a:lnTo>
                  <a:lnTo>
                    <a:pt x="700" y="5"/>
                  </a:lnTo>
                  <a:lnTo>
                    <a:pt x="690" y="7"/>
                  </a:lnTo>
                  <a:lnTo>
                    <a:pt x="680" y="12"/>
                  </a:lnTo>
                  <a:lnTo>
                    <a:pt x="668" y="14"/>
                  </a:lnTo>
                  <a:lnTo>
                    <a:pt x="658" y="17"/>
                  </a:lnTo>
                  <a:lnTo>
                    <a:pt x="648" y="21"/>
                  </a:lnTo>
                  <a:lnTo>
                    <a:pt x="638" y="26"/>
                  </a:lnTo>
                  <a:lnTo>
                    <a:pt x="629" y="29"/>
                  </a:lnTo>
                  <a:lnTo>
                    <a:pt x="621" y="32"/>
                  </a:lnTo>
                  <a:lnTo>
                    <a:pt x="612" y="38"/>
                  </a:lnTo>
                  <a:lnTo>
                    <a:pt x="605" y="44"/>
                  </a:lnTo>
                  <a:lnTo>
                    <a:pt x="592" y="56"/>
                  </a:lnTo>
                  <a:lnTo>
                    <a:pt x="582" y="70"/>
                  </a:lnTo>
                  <a:lnTo>
                    <a:pt x="573" y="85"/>
                  </a:lnTo>
                  <a:lnTo>
                    <a:pt x="568" y="102"/>
                  </a:lnTo>
                  <a:lnTo>
                    <a:pt x="573" y="102"/>
                  </a:lnTo>
                  <a:lnTo>
                    <a:pt x="578" y="105"/>
                  </a:lnTo>
                  <a:lnTo>
                    <a:pt x="585" y="107"/>
                  </a:lnTo>
                  <a:lnTo>
                    <a:pt x="592" y="110"/>
                  </a:lnTo>
                  <a:lnTo>
                    <a:pt x="597" y="93"/>
                  </a:lnTo>
                  <a:lnTo>
                    <a:pt x="605" y="80"/>
                  </a:lnTo>
                  <a:lnTo>
                    <a:pt x="615" y="66"/>
                  </a:lnTo>
                  <a:lnTo>
                    <a:pt x="631" y="58"/>
                  </a:lnTo>
                  <a:lnTo>
                    <a:pt x="636" y="51"/>
                  </a:lnTo>
                  <a:lnTo>
                    <a:pt x="643" y="46"/>
                  </a:lnTo>
                  <a:lnTo>
                    <a:pt x="651" y="41"/>
                  </a:lnTo>
                  <a:lnTo>
                    <a:pt x="661" y="38"/>
                  </a:lnTo>
                  <a:lnTo>
                    <a:pt x="670" y="32"/>
                  </a:lnTo>
                  <a:lnTo>
                    <a:pt x="680" y="31"/>
                  </a:lnTo>
                  <a:lnTo>
                    <a:pt x="692" y="29"/>
                  </a:lnTo>
                  <a:lnTo>
                    <a:pt x="702" y="29"/>
                  </a:lnTo>
                  <a:lnTo>
                    <a:pt x="712" y="26"/>
                  </a:lnTo>
                  <a:lnTo>
                    <a:pt x="722" y="24"/>
                  </a:lnTo>
                  <a:lnTo>
                    <a:pt x="732" y="24"/>
                  </a:lnTo>
                  <a:lnTo>
                    <a:pt x="746" y="24"/>
                  </a:lnTo>
                  <a:lnTo>
                    <a:pt x="758" y="22"/>
                  </a:lnTo>
                  <a:lnTo>
                    <a:pt x="770" y="22"/>
                  </a:lnTo>
                  <a:lnTo>
                    <a:pt x="783" y="24"/>
                  </a:lnTo>
                  <a:lnTo>
                    <a:pt x="797" y="26"/>
                  </a:lnTo>
                  <a:lnTo>
                    <a:pt x="810" y="26"/>
                  </a:lnTo>
                  <a:lnTo>
                    <a:pt x="824" y="27"/>
                  </a:lnTo>
                  <a:lnTo>
                    <a:pt x="838" y="29"/>
                  </a:lnTo>
                  <a:lnTo>
                    <a:pt x="853" y="31"/>
                  </a:lnTo>
                  <a:lnTo>
                    <a:pt x="866" y="34"/>
                  </a:lnTo>
                  <a:lnTo>
                    <a:pt x="882" y="38"/>
                  </a:lnTo>
                  <a:lnTo>
                    <a:pt x="895" y="43"/>
                  </a:lnTo>
                  <a:lnTo>
                    <a:pt x="912" y="48"/>
                  </a:lnTo>
                  <a:lnTo>
                    <a:pt x="926" y="51"/>
                  </a:lnTo>
                  <a:lnTo>
                    <a:pt x="941" y="56"/>
                  </a:lnTo>
                  <a:lnTo>
                    <a:pt x="954" y="61"/>
                  </a:lnTo>
                  <a:lnTo>
                    <a:pt x="970" y="66"/>
                  </a:lnTo>
                  <a:lnTo>
                    <a:pt x="985" y="71"/>
                  </a:lnTo>
                  <a:lnTo>
                    <a:pt x="1000" y="80"/>
                  </a:lnTo>
                  <a:lnTo>
                    <a:pt x="1017" y="87"/>
                  </a:lnTo>
                  <a:lnTo>
                    <a:pt x="1032" y="93"/>
                  </a:lnTo>
                  <a:lnTo>
                    <a:pt x="1048" y="100"/>
                  </a:lnTo>
                  <a:lnTo>
                    <a:pt x="1061" y="109"/>
                  </a:lnTo>
                  <a:lnTo>
                    <a:pt x="1076" y="119"/>
                  </a:lnTo>
                  <a:lnTo>
                    <a:pt x="1092" y="127"/>
                  </a:lnTo>
                  <a:lnTo>
                    <a:pt x="1107" y="137"/>
                  </a:lnTo>
                  <a:lnTo>
                    <a:pt x="1122" y="148"/>
                  </a:lnTo>
                  <a:lnTo>
                    <a:pt x="1137" y="158"/>
                  </a:lnTo>
                  <a:lnTo>
                    <a:pt x="1153" y="171"/>
                  </a:lnTo>
                  <a:lnTo>
                    <a:pt x="1168" y="182"/>
                  </a:lnTo>
                  <a:lnTo>
                    <a:pt x="1182" y="193"/>
                  </a:lnTo>
                  <a:lnTo>
                    <a:pt x="1197" y="205"/>
                  </a:lnTo>
                  <a:lnTo>
                    <a:pt x="1210" y="219"/>
                  </a:lnTo>
                  <a:lnTo>
                    <a:pt x="1224" y="231"/>
                  </a:lnTo>
                  <a:lnTo>
                    <a:pt x="1239" y="246"/>
                  </a:lnTo>
                  <a:lnTo>
                    <a:pt x="1253" y="259"/>
                  </a:lnTo>
                  <a:lnTo>
                    <a:pt x="1268" y="275"/>
                  </a:lnTo>
                  <a:lnTo>
                    <a:pt x="1278" y="288"/>
                  </a:lnTo>
                  <a:lnTo>
                    <a:pt x="1293" y="304"/>
                  </a:lnTo>
                  <a:lnTo>
                    <a:pt x="1305" y="320"/>
                  </a:lnTo>
                  <a:lnTo>
                    <a:pt x="1319" y="337"/>
                  </a:lnTo>
                  <a:lnTo>
                    <a:pt x="1331" y="353"/>
                  </a:lnTo>
                  <a:lnTo>
                    <a:pt x="1341" y="371"/>
                  </a:lnTo>
                  <a:lnTo>
                    <a:pt x="1353" y="390"/>
                  </a:lnTo>
                  <a:lnTo>
                    <a:pt x="1366" y="410"/>
                  </a:lnTo>
                  <a:lnTo>
                    <a:pt x="1378" y="434"/>
                  </a:lnTo>
                  <a:lnTo>
                    <a:pt x="1393" y="458"/>
                  </a:lnTo>
                  <a:lnTo>
                    <a:pt x="1404" y="483"/>
                  </a:lnTo>
                  <a:lnTo>
                    <a:pt x="1415" y="509"/>
                  </a:lnTo>
                  <a:lnTo>
                    <a:pt x="1426" y="532"/>
                  </a:lnTo>
                  <a:lnTo>
                    <a:pt x="1434" y="556"/>
                  </a:lnTo>
                  <a:lnTo>
                    <a:pt x="1441" y="581"/>
                  </a:lnTo>
                  <a:lnTo>
                    <a:pt x="1449" y="605"/>
                  </a:lnTo>
                  <a:lnTo>
                    <a:pt x="1454" y="627"/>
                  </a:lnTo>
                  <a:lnTo>
                    <a:pt x="1459" y="649"/>
                  </a:lnTo>
                  <a:lnTo>
                    <a:pt x="1461" y="673"/>
                  </a:lnTo>
                  <a:lnTo>
                    <a:pt x="1463" y="697"/>
                  </a:lnTo>
                  <a:lnTo>
                    <a:pt x="1463" y="717"/>
                  </a:lnTo>
                  <a:lnTo>
                    <a:pt x="1465" y="741"/>
                  </a:lnTo>
                  <a:lnTo>
                    <a:pt x="1465" y="763"/>
                  </a:lnTo>
                  <a:lnTo>
                    <a:pt x="1465" y="785"/>
                  </a:lnTo>
                  <a:lnTo>
                    <a:pt x="1463" y="805"/>
                  </a:lnTo>
                  <a:lnTo>
                    <a:pt x="1459" y="825"/>
                  </a:lnTo>
                  <a:lnTo>
                    <a:pt x="1454" y="846"/>
                  </a:lnTo>
                  <a:lnTo>
                    <a:pt x="1451" y="868"/>
                  </a:lnTo>
                  <a:lnTo>
                    <a:pt x="1444" y="886"/>
                  </a:lnTo>
                  <a:lnTo>
                    <a:pt x="1439" y="907"/>
                  </a:lnTo>
                  <a:lnTo>
                    <a:pt x="1431" y="925"/>
                  </a:lnTo>
                  <a:lnTo>
                    <a:pt x="1426" y="944"/>
                  </a:lnTo>
                  <a:lnTo>
                    <a:pt x="1415" y="963"/>
                  </a:lnTo>
                  <a:lnTo>
                    <a:pt x="1405" y="979"/>
                  </a:lnTo>
                  <a:lnTo>
                    <a:pt x="1397" y="998"/>
                  </a:lnTo>
                  <a:lnTo>
                    <a:pt x="1387" y="1015"/>
                  </a:lnTo>
                  <a:lnTo>
                    <a:pt x="1375" y="1032"/>
                  </a:lnTo>
                  <a:lnTo>
                    <a:pt x="1365" y="1049"/>
                  </a:lnTo>
                  <a:lnTo>
                    <a:pt x="1351" y="1066"/>
                  </a:lnTo>
                  <a:lnTo>
                    <a:pt x="1339" y="1083"/>
                  </a:lnTo>
                  <a:lnTo>
                    <a:pt x="1324" y="1098"/>
                  </a:lnTo>
                  <a:lnTo>
                    <a:pt x="1309" y="1112"/>
                  </a:lnTo>
                  <a:lnTo>
                    <a:pt x="1295" y="1127"/>
                  </a:lnTo>
                  <a:lnTo>
                    <a:pt x="1280" y="1140"/>
                  </a:lnTo>
                  <a:lnTo>
                    <a:pt x="1263" y="1154"/>
                  </a:lnTo>
                  <a:lnTo>
                    <a:pt x="1246" y="1168"/>
                  </a:lnTo>
                  <a:lnTo>
                    <a:pt x="1231" y="1179"/>
                  </a:lnTo>
                  <a:lnTo>
                    <a:pt x="1214" y="1195"/>
                  </a:lnTo>
                  <a:lnTo>
                    <a:pt x="1195" y="1205"/>
                  </a:lnTo>
                  <a:lnTo>
                    <a:pt x="1178" y="1217"/>
                  </a:lnTo>
                  <a:lnTo>
                    <a:pt x="1158" y="1229"/>
                  </a:lnTo>
                  <a:lnTo>
                    <a:pt x="1141" y="1239"/>
                  </a:lnTo>
                  <a:lnTo>
                    <a:pt x="1121" y="1249"/>
                  </a:lnTo>
                  <a:lnTo>
                    <a:pt x="1102" y="1259"/>
                  </a:lnTo>
                  <a:lnTo>
                    <a:pt x="1082" y="1267"/>
                  </a:lnTo>
                  <a:lnTo>
                    <a:pt x="1063" y="1279"/>
                  </a:lnTo>
                  <a:lnTo>
                    <a:pt x="1041" y="1286"/>
                  </a:lnTo>
                  <a:lnTo>
                    <a:pt x="1021" y="1295"/>
                  </a:lnTo>
                  <a:lnTo>
                    <a:pt x="999" y="1301"/>
                  </a:lnTo>
                  <a:lnTo>
                    <a:pt x="980" y="1310"/>
                  </a:lnTo>
                  <a:lnTo>
                    <a:pt x="956" y="1317"/>
                  </a:lnTo>
                  <a:lnTo>
                    <a:pt x="936" y="1323"/>
                  </a:lnTo>
                  <a:lnTo>
                    <a:pt x="915" y="1328"/>
                  </a:lnTo>
                  <a:lnTo>
                    <a:pt x="893" y="1334"/>
                  </a:lnTo>
                  <a:lnTo>
                    <a:pt x="871" y="1337"/>
                  </a:lnTo>
                  <a:lnTo>
                    <a:pt x="849" y="1342"/>
                  </a:lnTo>
                  <a:lnTo>
                    <a:pt x="826" y="1345"/>
                  </a:lnTo>
                  <a:lnTo>
                    <a:pt x="805" y="1349"/>
                  </a:lnTo>
                  <a:lnTo>
                    <a:pt x="783" y="1350"/>
                  </a:lnTo>
                  <a:lnTo>
                    <a:pt x="763" y="1354"/>
                  </a:lnTo>
                  <a:lnTo>
                    <a:pt x="739" y="1356"/>
                  </a:lnTo>
                  <a:lnTo>
                    <a:pt x="719" y="1357"/>
                  </a:lnTo>
                  <a:lnTo>
                    <a:pt x="705" y="1356"/>
                  </a:lnTo>
                  <a:lnTo>
                    <a:pt x="695" y="1356"/>
                  </a:lnTo>
                  <a:lnTo>
                    <a:pt x="683" y="1356"/>
                  </a:lnTo>
                  <a:lnTo>
                    <a:pt x="671" y="1356"/>
                  </a:lnTo>
                  <a:lnTo>
                    <a:pt x="660" y="1354"/>
                  </a:lnTo>
                  <a:lnTo>
                    <a:pt x="649" y="1354"/>
                  </a:lnTo>
                  <a:lnTo>
                    <a:pt x="638" y="1354"/>
                  </a:lnTo>
                  <a:lnTo>
                    <a:pt x="627" y="1354"/>
                  </a:lnTo>
                  <a:lnTo>
                    <a:pt x="615" y="1352"/>
                  </a:lnTo>
                  <a:lnTo>
                    <a:pt x="605" y="1350"/>
                  </a:lnTo>
                  <a:lnTo>
                    <a:pt x="593" y="1349"/>
                  </a:lnTo>
                  <a:lnTo>
                    <a:pt x="583" y="1349"/>
                  </a:lnTo>
                  <a:lnTo>
                    <a:pt x="573" y="1345"/>
                  </a:lnTo>
                  <a:lnTo>
                    <a:pt x="561" y="1345"/>
                  </a:lnTo>
                  <a:lnTo>
                    <a:pt x="549" y="1342"/>
                  </a:lnTo>
                  <a:lnTo>
                    <a:pt x="541" y="1342"/>
                  </a:lnTo>
                  <a:lnTo>
                    <a:pt x="529" y="1339"/>
                  </a:lnTo>
                  <a:lnTo>
                    <a:pt x="517" y="1335"/>
                  </a:lnTo>
                  <a:lnTo>
                    <a:pt x="507" y="1332"/>
                  </a:lnTo>
                  <a:lnTo>
                    <a:pt x="497" y="1330"/>
                  </a:lnTo>
                  <a:lnTo>
                    <a:pt x="485" y="1328"/>
                  </a:lnTo>
                  <a:lnTo>
                    <a:pt x="477" y="1325"/>
                  </a:lnTo>
                  <a:lnTo>
                    <a:pt x="466" y="1322"/>
                  </a:lnTo>
                  <a:lnTo>
                    <a:pt x="456" y="1320"/>
                  </a:lnTo>
                  <a:lnTo>
                    <a:pt x="446" y="1315"/>
                  </a:lnTo>
                  <a:lnTo>
                    <a:pt x="436" y="1312"/>
                  </a:lnTo>
                  <a:lnTo>
                    <a:pt x="426" y="1308"/>
                  </a:lnTo>
                  <a:lnTo>
                    <a:pt x="416" y="1305"/>
                  </a:lnTo>
                  <a:lnTo>
                    <a:pt x="407" y="1300"/>
                  </a:lnTo>
                  <a:lnTo>
                    <a:pt x="397" y="1298"/>
                  </a:lnTo>
                  <a:lnTo>
                    <a:pt x="387" y="1293"/>
                  </a:lnTo>
                  <a:lnTo>
                    <a:pt x="378" y="1290"/>
                  </a:lnTo>
                  <a:lnTo>
                    <a:pt x="368" y="1283"/>
                  </a:lnTo>
                  <a:lnTo>
                    <a:pt x="358" y="1278"/>
                  </a:lnTo>
                  <a:lnTo>
                    <a:pt x="349" y="1273"/>
                  </a:lnTo>
                  <a:lnTo>
                    <a:pt x="339" y="1267"/>
                  </a:lnTo>
                  <a:lnTo>
                    <a:pt x="329" y="1262"/>
                  </a:lnTo>
                  <a:lnTo>
                    <a:pt x="319" y="1257"/>
                  </a:lnTo>
                  <a:lnTo>
                    <a:pt x="310" y="1251"/>
                  </a:lnTo>
                  <a:lnTo>
                    <a:pt x="302" y="1245"/>
                  </a:lnTo>
                  <a:lnTo>
                    <a:pt x="292" y="1239"/>
                  </a:lnTo>
                  <a:lnTo>
                    <a:pt x="285" y="1234"/>
                  </a:lnTo>
                  <a:lnTo>
                    <a:pt x="277" y="1227"/>
                  </a:lnTo>
                  <a:lnTo>
                    <a:pt x="268" y="1222"/>
                  </a:lnTo>
                  <a:lnTo>
                    <a:pt x="258" y="1213"/>
                  </a:lnTo>
                  <a:lnTo>
                    <a:pt x="251" y="1206"/>
                  </a:lnTo>
                  <a:lnTo>
                    <a:pt x="243" y="1201"/>
                  </a:lnTo>
                  <a:lnTo>
                    <a:pt x="236" y="1195"/>
                  </a:lnTo>
                  <a:lnTo>
                    <a:pt x="226" y="1186"/>
                  </a:lnTo>
                  <a:lnTo>
                    <a:pt x="219" y="1178"/>
                  </a:lnTo>
                  <a:lnTo>
                    <a:pt x="210" y="1169"/>
                  </a:lnTo>
                  <a:lnTo>
                    <a:pt x="204" y="1164"/>
                  </a:lnTo>
                  <a:lnTo>
                    <a:pt x="195" y="1154"/>
                  </a:lnTo>
                  <a:lnTo>
                    <a:pt x="190" y="1147"/>
                  </a:lnTo>
                  <a:lnTo>
                    <a:pt x="182" y="1137"/>
                  </a:lnTo>
                  <a:lnTo>
                    <a:pt x="177" y="1132"/>
                  </a:lnTo>
                  <a:lnTo>
                    <a:pt x="168" y="1122"/>
                  </a:lnTo>
                  <a:lnTo>
                    <a:pt x="161" y="1112"/>
                  </a:lnTo>
                  <a:lnTo>
                    <a:pt x="156" y="1103"/>
                  </a:lnTo>
                  <a:lnTo>
                    <a:pt x="151" y="1095"/>
                  </a:lnTo>
                  <a:lnTo>
                    <a:pt x="144" y="1085"/>
                  </a:lnTo>
                  <a:lnTo>
                    <a:pt x="138" y="1074"/>
                  </a:lnTo>
                  <a:lnTo>
                    <a:pt x="132" y="1066"/>
                  </a:lnTo>
                  <a:lnTo>
                    <a:pt x="127" y="1057"/>
                  </a:lnTo>
                  <a:lnTo>
                    <a:pt x="122" y="1044"/>
                  </a:lnTo>
                  <a:lnTo>
                    <a:pt x="116" y="1034"/>
                  </a:lnTo>
                  <a:lnTo>
                    <a:pt x="109" y="1020"/>
                  </a:lnTo>
                  <a:lnTo>
                    <a:pt x="104" y="1008"/>
                  </a:lnTo>
                  <a:lnTo>
                    <a:pt x="97" y="996"/>
                  </a:lnTo>
                  <a:lnTo>
                    <a:pt x="94" y="983"/>
                  </a:lnTo>
                  <a:lnTo>
                    <a:pt x="88" y="971"/>
                  </a:lnTo>
                  <a:lnTo>
                    <a:pt x="83" y="957"/>
                  </a:lnTo>
                  <a:lnTo>
                    <a:pt x="78" y="942"/>
                  </a:lnTo>
                  <a:lnTo>
                    <a:pt x="73" y="929"/>
                  </a:lnTo>
                  <a:lnTo>
                    <a:pt x="68" y="913"/>
                  </a:lnTo>
                  <a:lnTo>
                    <a:pt x="65" y="902"/>
                  </a:lnTo>
                  <a:lnTo>
                    <a:pt x="60" y="886"/>
                  </a:lnTo>
                  <a:lnTo>
                    <a:pt x="56" y="873"/>
                  </a:lnTo>
                  <a:lnTo>
                    <a:pt x="53" y="858"/>
                  </a:lnTo>
                  <a:lnTo>
                    <a:pt x="51" y="842"/>
                  </a:lnTo>
                  <a:lnTo>
                    <a:pt x="46" y="827"/>
                  </a:lnTo>
                  <a:lnTo>
                    <a:pt x="43" y="810"/>
                  </a:lnTo>
                  <a:lnTo>
                    <a:pt x="39" y="795"/>
                  </a:lnTo>
                  <a:lnTo>
                    <a:pt x="38" y="778"/>
                  </a:lnTo>
                  <a:lnTo>
                    <a:pt x="34" y="763"/>
                  </a:lnTo>
                  <a:lnTo>
                    <a:pt x="32" y="746"/>
                  </a:lnTo>
                  <a:lnTo>
                    <a:pt x="32" y="730"/>
                  </a:lnTo>
                  <a:lnTo>
                    <a:pt x="32" y="715"/>
                  </a:lnTo>
                  <a:lnTo>
                    <a:pt x="31" y="700"/>
                  </a:lnTo>
                  <a:lnTo>
                    <a:pt x="29" y="683"/>
                  </a:lnTo>
                  <a:lnTo>
                    <a:pt x="29" y="668"/>
                  </a:lnTo>
                  <a:lnTo>
                    <a:pt x="29" y="653"/>
                  </a:lnTo>
                  <a:lnTo>
                    <a:pt x="27" y="637"/>
                  </a:lnTo>
                  <a:lnTo>
                    <a:pt x="27" y="620"/>
                  </a:lnTo>
                  <a:lnTo>
                    <a:pt x="29" y="605"/>
                  </a:lnTo>
                  <a:lnTo>
                    <a:pt x="31" y="590"/>
                  </a:lnTo>
                  <a:lnTo>
                    <a:pt x="31" y="573"/>
                  </a:lnTo>
                  <a:lnTo>
                    <a:pt x="31" y="556"/>
                  </a:lnTo>
                  <a:lnTo>
                    <a:pt x="32" y="541"/>
                  </a:lnTo>
                  <a:lnTo>
                    <a:pt x="34" y="525"/>
                  </a:lnTo>
                  <a:lnTo>
                    <a:pt x="34" y="510"/>
                  </a:lnTo>
                  <a:lnTo>
                    <a:pt x="38" y="495"/>
                  </a:lnTo>
                  <a:lnTo>
                    <a:pt x="39" y="481"/>
                  </a:lnTo>
                  <a:lnTo>
                    <a:pt x="44" y="466"/>
                  </a:lnTo>
                  <a:lnTo>
                    <a:pt x="48" y="453"/>
                  </a:lnTo>
                  <a:lnTo>
                    <a:pt x="51" y="437"/>
                  </a:lnTo>
                  <a:lnTo>
                    <a:pt x="56" y="422"/>
                  </a:lnTo>
                  <a:lnTo>
                    <a:pt x="61" y="409"/>
                  </a:lnTo>
                  <a:lnTo>
                    <a:pt x="65" y="393"/>
                  </a:lnTo>
                  <a:lnTo>
                    <a:pt x="70" y="381"/>
                  </a:lnTo>
                  <a:lnTo>
                    <a:pt x="77" y="368"/>
                  </a:lnTo>
                  <a:lnTo>
                    <a:pt x="85" y="356"/>
                  </a:lnTo>
                  <a:lnTo>
                    <a:pt x="90" y="342"/>
                  </a:lnTo>
                  <a:lnTo>
                    <a:pt x="97" y="331"/>
                  </a:lnTo>
                  <a:lnTo>
                    <a:pt x="104" y="319"/>
                  </a:lnTo>
                  <a:lnTo>
                    <a:pt x="114" y="309"/>
                  </a:lnTo>
                  <a:lnTo>
                    <a:pt x="122" y="295"/>
                  </a:lnTo>
                  <a:lnTo>
                    <a:pt x="129" y="287"/>
                  </a:lnTo>
                  <a:lnTo>
                    <a:pt x="139" y="276"/>
                  </a:lnTo>
                  <a:lnTo>
                    <a:pt x="151" y="266"/>
                  </a:lnTo>
                  <a:lnTo>
                    <a:pt x="160" y="256"/>
                  </a:lnTo>
                  <a:lnTo>
                    <a:pt x="170" y="248"/>
                  </a:lnTo>
                  <a:lnTo>
                    <a:pt x="182" y="239"/>
                  </a:lnTo>
                  <a:lnTo>
                    <a:pt x="192" y="231"/>
                  </a:lnTo>
                  <a:lnTo>
                    <a:pt x="204" y="222"/>
                  </a:lnTo>
                  <a:lnTo>
                    <a:pt x="217" y="217"/>
                  </a:lnTo>
                  <a:lnTo>
                    <a:pt x="231" y="212"/>
                  </a:lnTo>
                  <a:lnTo>
                    <a:pt x="246" y="207"/>
                  </a:lnTo>
                  <a:lnTo>
                    <a:pt x="255" y="202"/>
                  </a:lnTo>
                  <a:lnTo>
                    <a:pt x="263" y="197"/>
                  </a:lnTo>
                  <a:lnTo>
                    <a:pt x="271" y="193"/>
                  </a:lnTo>
                  <a:lnTo>
                    <a:pt x="282" y="192"/>
                  </a:lnTo>
                  <a:lnTo>
                    <a:pt x="290" y="188"/>
                  </a:lnTo>
                  <a:lnTo>
                    <a:pt x="300" y="187"/>
                  </a:lnTo>
                  <a:lnTo>
                    <a:pt x="310" y="183"/>
                  </a:lnTo>
                  <a:lnTo>
                    <a:pt x="319" y="183"/>
                  </a:lnTo>
                  <a:lnTo>
                    <a:pt x="329" y="180"/>
                  </a:lnTo>
                  <a:lnTo>
                    <a:pt x="339" y="178"/>
                  </a:lnTo>
                  <a:lnTo>
                    <a:pt x="349" y="176"/>
                  </a:lnTo>
                  <a:lnTo>
                    <a:pt x="360" y="176"/>
                  </a:lnTo>
                  <a:lnTo>
                    <a:pt x="370" y="176"/>
                  </a:lnTo>
                  <a:lnTo>
                    <a:pt x="380" y="176"/>
                  </a:lnTo>
                  <a:lnTo>
                    <a:pt x="388" y="176"/>
                  </a:lnTo>
                  <a:lnTo>
                    <a:pt x="400" y="176"/>
                  </a:lnTo>
                  <a:lnTo>
                    <a:pt x="410" y="175"/>
                  </a:lnTo>
                  <a:lnTo>
                    <a:pt x="419" y="175"/>
                  </a:lnTo>
                  <a:lnTo>
                    <a:pt x="429" y="175"/>
                  </a:lnTo>
                  <a:lnTo>
                    <a:pt x="439" y="175"/>
                  </a:lnTo>
                  <a:lnTo>
                    <a:pt x="448" y="175"/>
                  </a:lnTo>
                  <a:lnTo>
                    <a:pt x="458" y="176"/>
                  </a:lnTo>
                  <a:lnTo>
                    <a:pt x="468" y="176"/>
                  </a:lnTo>
                  <a:lnTo>
                    <a:pt x="477" y="178"/>
                  </a:lnTo>
                  <a:lnTo>
                    <a:pt x="485" y="178"/>
                  </a:lnTo>
                  <a:lnTo>
                    <a:pt x="495" y="180"/>
                  </a:lnTo>
                  <a:lnTo>
                    <a:pt x="505" y="182"/>
                  </a:lnTo>
                  <a:lnTo>
                    <a:pt x="514" y="183"/>
                  </a:lnTo>
                  <a:lnTo>
                    <a:pt x="522" y="185"/>
                  </a:lnTo>
                  <a:lnTo>
                    <a:pt x="532" y="187"/>
                  </a:lnTo>
                  <a:lnTo>
                    <a:pt x="541" y="188"/>
                  </a:lnTo>
                  <a:lnTo>
                    <a:pt x="551" y="190"/>
                  </a:lnTo>
                  <a:lnTo>
                    <a:pt x="568" y="193"/>
                  </a:lnTo>
                  <a:lnTo>
                    <a:pt x="583" y="197"/>
                  </a:lnTo>
                  <a:lnTo>
                    <a:pt x="600" y="200"/>
                  </a:lnTo>
                  <a:lnTo>
                    <a:pt x="615" y="205"/>
                  </a:lnTo>
                  <a:lnTo>
                    <a:pt x="629" y="209"/>
                  </a:lnTo>
                  <a:lnTo>
                    <a:pt x="643" y="214"/>
                  </a:lnTo>
                  <a:lnTo>
                    <a:pt x="654" y="217"/>
                  </a:lnTo>
                  <a:lnTo>
                    <a:pt x="668" y="222"/>
                  </a:lnTo>
                  <a:lnTo>
                    <a:pt x="677" y="224"/>
                  </a:lnTo>
                  <a:lnTo>
                    <a:pt x="687" y="227"/>
                  </a:lnTo>
                  <a:lnTo>
                    <a:pt x="695" y="231"/>
                  </a:lnTo>
                  <a:lnTo>
                    <a:pt x="704" y="234"/>
                  </a:lnTo>
                  <a:lnTo>
                    <a:pt x="714" y="239"/>
                  </a:lnTo>
                  <a:lnTo>
                    <a:pt x="722" y="244"/>
                  </a:lnTo>
                  <a:lnTo>
                    <a:pt x="732" y="222"/>
                  </a:lnTo>
                  <a:lnTo>
                    <a:pt x="732" y="2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5616575" y="1995488"/>
              <a:ext cx="61913" cy="184150"/>
            </a:xfrm>
            <a:custGeom>
              <a:avLst/>
              <a:gdLst/>
              <a:ahLst/>
              <a:cxnLst>
                <a:cxn ang="0">
                  <a:pos x="68" y="230"/>
                </a:cxn>
                <a:cxn ang="0">
                  <a:pos x="68" y="227"/>
                </a:cxn>
                <a:cxn ang="0">
                  <a:pos x="68" y="223"/>
                </a:cxn>
                <a:cxn ang="0">
                  <a:pos x="70" y="213"/>
                </a:cxn>
                <a:cxn ang="0">
                  <a:pos x="73" y="205"/>
                </a:cxn>
                <a:cxn ang="0">
                  <a:pos x="75" y="193"/>
                </a:cxn>
                <a:cxn ang="0">
                  <a:pos x="76" y="179"/>
                </a:cxn>
                <a:cxn ang="0">
                  <a:pos x="78" y="162"/>
                </a:cxn>
                <a:cxn ang="0">
                  <a:pos x="80" y="149"/>
                </a:cxn>
                <a:cxn ang="0">
                  <a:pos x="78" y="139"/>
                </a:cxn>
                <a:cxn ang="0">
                  <a:pos x="76" y="130"/>
                </a:cxn>
                <a:cxn ang="0">
                  <a:pos x="75" y="120"/>
                </a:cxn>
                <a:cxn ang="0">
                  <a:pos x="75" y="112"/>
                </a:cxn>
                <a:cxn ang="0">
                  <a:pos x="71" y="101"/>
                </a:cxn>
                <a:cxn ang="0">
                  <a:pos x="70" y="93"/>
                </a:cxn>
                <a:cxn ang="0">
                  <a:pos x="66" y="83"/>
                </a:cxn>
                <a:cxn ang="0">
                  <a:pos x="65" y="74"/>
                </a:cxn>
                <a:cxn ang="0">
                  <a:pos x="61" y="64"/>
                </a:cxn>
                <a:cxn ang="0">
                  <a:pos x="56" y="56"/>
                </a:cxn>
                <a:cxn ang="0">
                  <a:pos x="51" y="46"/>
                </a:cxn>
                <a:cxn ang="0">
                  <a:pos x="46" y="37"/>
                </a:cxn>
                <a:cxn ang="0">
                  <a:pos x="39" y="29"/>
                </a:cxn>
                <a:cxn ang="0">
                  <a:pos x="32" y="18"/>
                </a:cxn>
                <a:cxn ang="0">
                  <a:pos x="26" y="10"/>
                </a:cxn>
                <a:cxn ang="0">
                  <a:pos x="19" y="3"/>
                </a:cxn>
                <a:cxn ang="0">
                  <a:pos x="12" y="0"/>
                </a:cxn>
                <a:cxn ang="0">
                  <a:pos x="7" y="5"/>
                </a:cxn>
                <a:cxn ang="0">
                  <a:pos x="0" y="10"/>
                </a:cxn>
                <a:cxn ang="0">
                  <a:pos x="0" y="13"/>
                </a:cxn>
                <a:cxn ang="0">
                  <a:pos x="7" y="20"/>
                </a:cxn>
                <a:cxn ang="0">
                  <a:pos x="14" y="29"/>
                </a:cxn>
                <a:cxn ang="0">
                  <a:pos x="19" y="35"/>
                </a:cxn>
                <a:cxn ang="0">
                  <a:pos x="26" y="46"/>
                </a:cxn>
                <a:cxn ang="0">
                  <a:pos x="29" y="54"/>
                </a:cxn>
                <a:cxn ang="0">
                  <a:pos x="32" y="64"/>
                </a:cxn>
                <a:cxn ang="0">
                  <a:pos x="36" y="71"/>
                </a:cxn>
                <a:cxn ang="0">
                  <a:pos x="41" y="81"/>
                </a:cxn>
                <a:cxn ang="0">
                  <a:pos x="42" y="90"/>
                </a:cxn>
                <a:cxn ang="0">
                  <a:pos x="44" y="98"/>
                </a:cxn>
                <a:cxn ang="0">
                  <a:pos x="46" y="107"/>
                </a:cxn>
                <a:cxn ang="0">
                  <a:pos x="49" y="117"/>
                </a:cxn>
                <a:cxn ang="0">
                  <a:pos x="51" y="132"/>
                </a:cxn>
                <a:cxn ang="0">
                  <a:pos x="54" y="151"/>
                </a:cxn>
                <a:cxn ang="0">
                  <a:pos x="53" y="164"/>
                </a:cxn>
                <a:cxn ang="0">
                  <a:pos x="53" y="179"/>
                </a:cxn>
                <a:cxn ang="0">
                  <a:pos x="51" y="193"/>
                </a:cxn>
                <a:cxn ang="0">
                  <a:pos x="49" y="203"/>
                </a:cxn>
                <a:cxn ang="0">
                  <a:pos x="48" y="212"/>
                </a:cxn>
                <a:cxn ang="0">
                  <a:pos x="46" y="218"/>
                </a:cxn>
                <a:cxn ang="0">
                  <a:pos x="46" y="223"/>
                </a:cxn>
                <a:cxn ang="0">
                  <a:pos x="46" y="227"/>
                </a:cxn>
                <a:cxn ang="0">
                  <a:pos x="68" y="230"/>
                </a:cxn>
                <a:cxn ang="0">
                  <a:pos x="68" y="230"/>
                </a:cxn>
              </a:cxnLst>
              <a:rect l="0" t="0" r="r" b="b"/>
              <a:pathLst>
                <a:path w="80" h="230">
                  <a:moveTo>
                    <a:pt x="68" y="230"/>
                  </a:moveTo>
                  <a:lnTo>
                    <a:pt x="68" y="227"/>
                  </a:lnTo>
                  <a:lnTo>
                    <a:pt x="68" y="223"/>
                  </a:lnTo>
                  <a:lnTo>
                    <a:pt x="70" y="213"/>
                  </a:lnTo>
                  <a:lnTo>
                    <a:pt x="73" y="205"/>
                  </a:lnTo>
                  <a:lnTo>
                    <a:pt x="75" y="193"/>
                  </a:lnTo>
                  <a:lnTo>
                    <a:pt x="76" y="179"/>
                  </a:lnTo>
                  <a:lnTo>
                    <a:pt x="78" y="162"/>
                  </a:lnTo>
                  <a:lnTo>
                    <a:pt x="80" y="149"/>
                  </a:lnTo>
                  <a:lnTo>
                    <a:pt x="78" y="139"/>
                  </a:lnTo>
                  <a:lnTo>
                    <a:pt x="76" y="130"/>
                  </a:lnTo>
                  <a:lnTo>
                    <a:pt x="75" y="120"/>
                  </a:lnTo>
                  <a:lnTo>
                    <a:pt x="75" y="112"/>
                  </a:lnTo>
                  <a:lnTo>
                    <a:pt x="71" y="101"/>
                  </a:lnTo>
                  <a:lnTo>
                    <a:pt x="70" y="93"/>
                  </a:lnTo>
                  <a:lnTo>
                    <a:pt x="66" y="83"/>
                  </a:lnTo>
                  <a:lnTo>
                    <a:pt x="65" y="74"/>
                  </a:lnTo>
                  <a:lnTo>
                    <a:pt x="61" y="64"/>
                  </a:lnTo>
                  <a:lnTo>
                    <a:pt x="56" y="56"/>
                  </a:lnTo>
                  <a:lnTo>
                    <a:pt x="51" y="46"/>
                  </a:lnTo>
                  <a:lnTo>
                    <a:pt x="46" y="37"/>
                  </a:lnTo>
                  <a:lnTo>
                    <a:pt x="39" y="29"/>
                  </a:lnTo>
                  <a:lnTo>
                    <a:pt x="32" y="18"/>
                  </a:lnTo>
                  <a:lnTo>
                    <a:pt x="26" y="10"/>
                  </a:lnTo>
                  <a:lnTo>
                    <a:pt x="19" y="3"/>
                  </a:lnTo>
                  <a:lnTo>
                    <a:pt x="12" y="0"/>
                  </a:lnTo>
                  <a:lnTo>
                    <a:pt x="7" y="5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7" y="20"/>
                  </a:lnTo>
                  <a:lnTo>
                    <a:pt x="14" y="29"/>
                  </a:lnTo>
                  <a:lnTo>
                    <a:pt x="19" y="35"/>
                  </a:lnTo>
                  <a:lnTo>
                    <a:pt x="26" y="46"/>
                  </a:lnTo>
                  <a:lnTo>
                    <a:pt x="29" y="54"/>
                  </a:lnTo>
                  <a:lnTo>
                    <a:pt x="32" y="64"/>
                  </a:lnTo>
                  <a:lnTo>
                    <a:pt x="36" y="71"/>
                  </a:lnTo>
                  <a:lnTo>
                    <a:pt x="41" y="81"/>
                  </a:lnTo>
                  <a:lnTo>
                    <a:pt x="42" y="90"/>
                  </a:lnTo>
                  <a:lnTo>
                    <a:pt x="44" y="98"/>
                  </a:lnTo>
                  <a:lnTo>
                    <a:pt x="46" y="107"/>
                  </a:lnTo>
                  <a:lnTo>
                    <a:pt x="49" y="117"/>
                  </a:lnTo>
                  <a:lnTo>
                    <a:pt x="51" y="132"/>
                  </a:lnTo>
                  <a:lnTo>
                    <a:pt x="54" y="151"/>
                  </a:lnTo>
                  <a:lnTo>
                    <a:pt x="53" y="164"/>
                  </a:lnTo>
                  <a:lnTo>
                    <a:pt x="53" y="179"/>
                  </a:lnTo>
                  <a:lnTo>
                    <a:pt x="51" y="193"/>
                  </a:lnTo>
                  <a:lnTo>
                    <a:pt x="49" y="203"/>
                  </a:lnTo>
                  <a:lnTo>
                    <a:pt x="48" y="212"/>
                  </a:lnTo>
                  <a:lnTo>
                    <a:pt x="46" y="218"/>
                  </a:lnTo>
                  <a:lnTo>
                    <a:pt x="46" y="223"/>
                  </a:lnTo>
                  <a:lnTo>
                    <a:pt x="46" y="227"/>
                  </a:lnTo>
                  <a:lnTo>
                    <a:pt x="68" y="230"/>
                  </a:lnTo>
                  <a:lnTo>
                    <a:pt x="68" y="2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5570538" y="1881188"/>
              <a:ext cx="177800" cy="122237"/>
            </a:xfrm>
            <a:custGeom>
              <a:avLst/>
              <a:gdLst/>
              <a:ahLst/>
              <a:cxnLst>
                <a:cxn ang="0">
                  <a:pos x="14" y="149"/>
                </a:cxn>
                <a:cxn ang="0">
                  <a:pos x="26" y="151"/>
                </a:cxn>
                <a:cxn ang="0">
                  <a:pos x="48" y="154"/>
                </a:cxn>
                <a:cxn ang="0">
                  <a:pos x="77" y="156"/>
                </a:cxn>
                <a:cxn ang="0">
                  <a:pos x="107" y="153"/>
                </a:cxn>
                <a:cxn ang="0">
                  <a:pos x="139" y="146"/>
                </a:cxn>
                <a:cxn ang="0">
                  <a:pos x="172" y="131"/>
                </a:cxn>
                <a:cxn ang="0">
                  <a:pos x="194" y="114"/>
                </a:cxn>
                <a:cxn ang="0">
                  <a:pos x="207" y="98"/>
                </a:cxn>
                <a:cxn ang="0">
                  <a:pos x="217" y="81"/>
                </a:cxn>
                <a:cxn ang="0">
                  <a:pos x="223" y="61"/>
                </a:cxn>
                <a:cxn ang="0">
                  <a:pos x="217" y="37"/>
                </a:cxn>
                <a:cxn ang="0">
                  <a:pos x="197" y="19"/>
                </a:cxn>
                <a:cxn ang="0">
                  <a:pos x="180" y="12"/>
                </a:cxn>
                <a:cxn ang="0">
                  <a:pos x="156" y="5"/>
                </a:cxn>
                <a:cxn ang="0">
                  <a:pos x="134" y="2"/>
                </a:cxn>
                <a:cxn ang="0">
                  <a:pos x="111" y="0"/>
                </a:cxn>
                <a:cxn ang="0">
                  <a:pos x="85" y="0"/>
                </a:cxn>
                <a:cxn ang="0">
                  <a:pos x="62" y="2"/>
                </a:cxn>
                <a:cxn ang="0">
                  <a:pos x="41" y="9"/>
                </a:cxn>
                <a:cxn ang="0">
                  <a:pos x="24" y="17"/>
                </a:cxn>
                <a:cxn ang="0">
                  <a:pos x="9" y="26"/>
                </a:cxn>
                <a:cxn ang="0">
                  <a:pos x="0" y="46"/>
                </a:cxn>
                <a:cxn ang="0">
                  <a:pos x="9" y="71"/>
                </a:cxn>
                <a:cxn ang="0">
                  <a:pos x="19" y="85"/>
                </a:cxn>
                <a:cxn ang="0">
                  <a:pos x="38" y="98"/>
                </a:cxn>
                <a:cxn ang="0">
                  <a:pos x="68" y="102"/>
                </a:cxn>
                <a:cxn ang="0">
                  <a:pos x="94" y="97"/>
                </a:cxn>
                <a:cxn ang="0">
                  <a:pos x="112" y="92"/>
                </a:cxn>
                <a:cxn ang="0">
                  <a:pos x="117" y="81"/>
                </a:cxn>
                <a:cxn ang="0">
                  <a:pos x="99" y="78"/>
                </a:cxn>
                <a:cxn ang="0">
                  <a:pos x="73" y="81"/>
                </a:cxn>
                <a:cxn ang="0">
                  <a:pos x="48" y="78"/>
                </a:cxn>
                <a:cxn ang="0">
                  <a:pos x="29" y="66"/>
                </a:cxn>
                <a:cxn ang="0">
                  <a:pos x="24" y="49"/>
                </a:cxn>
                <a:cxn ang="0">
                  <a:pos x="36" y="32"/>
                </a:cxn>
                <a:cxn ang="0">
                  <a:pos x="55" y="24"/>
                </a:cxn>
                <a:cxn ang="0">
                  <a:pos x="72" y="19"/>
                </a:cxn>
                <a:cxn ang="0">
                  <a:pos x="89" y="17"/>
                </a:cxn>
                <a:cxn ang="0">
                  <a:pos x="109" y="17"/>
                </a:cxn>
                <a:cxn ang="0">
                  <a:pos x="128" y="19"/>
                </a:cxn>
                <a:cxn ang="0">
                  <a:pos x="146" y="20"/>
                </a:cxn>
                <a:cxn ang="0">
                  <a:pos x="172" y="27"/>
                </a:cxn>
                <a:cxn ang="0">
                  <a:pos x="195" y="42"/>
                </a:cxn>
                <a:cxn ang="0">
                  <a:pos x="200" y="64"/>
                </a:cxn>
                <a:cxn ang="0">
                  <a:pos x="184" y="92"/>
                </a:cxn>
                <a:cxn ang="0">
                  <a:pos x="158" y="114"/>
                </a:cxn>
                <a:cxn ang="0">
                  <a:pos x="131" y="127"/>
                </a:cxn>
                <a:cxn ang="0">
                  <a:pos x="102" y="134"/>
                </a:cxn>
                <a:cxn ang="0">
                  <a:pos x="75" y="137"/>
                </a:cxn>
                <a:cxn ang="0">
                  <a:pos x="50" y="136"/>
                </a:cxn>
                <a:cxn ang="0">
                  <a:pos x="29" y="132"/>
                </a:cxn>
                <a:cxn ang="0">
                  <a:pos x="19" y="131"/>
                </a:cxn>
                <a:cxn ang="0">
                  <a:pos x="12" y="149"/>
                </a:cxn>
              </a:cxnLst>
              <a:rect l="0" t="0" r="r" b="b"/>
              <a:pathLst>
                <a:path w="224" h="156">
                  <a:moveTo>
                    <a:pt x="12" y="149"/>
                  </a:moveTo>
                  <a:lnTo>
                    <a:pt x="14" y="149"/>
                  </a:lnTo>
                  <a:lnTo>
                    <a:pt x="21" y="149"/>
                  </a:lnTo>
                  <a:lnTo>
                    <a:pt x="26" y="151"/>
                  </a:lnTo>
                  <a:lnTo>
                    <a:pt x="38" y="153"/>
                  </a:lnTo>
                  <a:lnTo>
                    <a:pt x="48" y="154"/>
                  </a:lnTo>
                  <a:lnTo>
                    <a:pt x="62" y="156"/>
                  </a:lnTo>
                  <a:lnTo>
                    <a:pt x="77" y="156"/>
                  </a:lnTo>
                  <a:lnTo>
                    <a:pt x="92" y="156"/>
                  </a:lnTo>
                  <a:lnTo>
                    <a:pt x="107" y="153"/>
                  </a:lnTo>
                  <a:lnTo>
                    <a:pt x="124" y="149"/>
                  </a:lnTo>
                  <a:lnTo>
                    <a:pt x="139" y="146"/>
                  </a:lnTo>
                  <a:lnTo>
                    <a:pt x="156" y="141"/>
                  </a:lnTo>
                  <a:lnTo>
                    <a:pt x="172" y="131"/>
                  </a:lnTo>
                  <a:lnTo>
                    <a:pt x="187" y="120"/>
                  </a:lnTo>
                  <a:lnTo>
                    <a:pt x="194" y="114"/>
                  </a:lnTo>
                  <a:lnTo>
                    <a:pt x="200" y="107"/>
                  </a:lnTo>
                  <a:lnTo>
                    <a:pt x="207" y="98"/>
                  </a:lnTo>
                  <a:lnTo>
                    <a:pt x="216" y="92"/>
                  </a:lnTo>
                  <a:lnTo>
                    <a:pt x="217" y="81"/>
                  </a:lnTo>
                  <a:lnTo>
                    <a:pt x="223" y="71"/>
                  </a:lnTo>
                  <a:lnTo>
                    <a:pt x="223" y="61"/>
                  </a:lnTo>
                  <a:lnTo>
                    <a:pt x="224" y="53"/>
                  </a:lnTo>
                  <a:lnTo>
                    <a:pt x="217" y="37"/>
                  </a:lnTo>
                  <a:lnTo>
                    <a:pt x="207" y="26"/>
                  </a:lnTo>
                  <a:lnTo>
                    <a:pt x="197" y="19"/>
                  </a:lnTo>
                  <a:lnTo>
                    <a:pt x="189" y="14"/>
                  </a:lnTo>
                  <a:lnTo>
                    <a:pt x="180" y="12"/>
                  </a:lnTo>
                  <a:lnTo>
                    <a:pt x="170" y="9"/>
                  </a:lnTo>
                  <a:lnTo>
                    <a:pt x="156" y="5"/>
                  </a:lnTo>
                  <a:lnTo>
                    <a:pt x="146" y="4"/>
                  </a:lnTo>
                  <a:lnTo>
                    <a:pt x="134" y="2"/>
                  </a:lnTo>
                  <a:lnTo>
                    <a:pt x="123" y="2"/>
                  </a:lnTo>
                  <a:lnTo>
                    <a:pt x="111" y="0"/>
                  </a:lnTo>
                  <a:lnTo>
                    <a:pt x="97" y="0"/>
                  </a:lnTo>
                  <a:lnTo>
                    <a:pt x="85" y="0"/>
                  </a:lnTo>
                  <a:lnTo>
                    <a:pt x="75" y="2"/>
                  </a:lnTo>
                  <a:lnTo>
                    <a:pt x="62" y="2"/>
                  </a:lnTo>
                  <a:lnTo>
                    <a:pt x="51" y="5"/>
                  </a:lnTo>
                  <a:lnTo>
                    <a:pt x="41" y="9"/>
                  </a:lnTo>
                  <a:lnTo>
                    <a:pt x="33" y="14"/>
                  </a:lnTo>
                  <a:lnTo>
                    <a:pt x="24" y="17"/>
                  </a:lnTo>
                  <a:lnTo>
                    <a:pt x="16" y="20"/>
                  </a:lnTo>
                  <a:lnTo>
                    <a:pt x="9" y="26"/>
                  </a:lnTo>
                  <a:lnTo>
                    <a:pt x="6" y="32"/>
                  </a:lnTo>
                  <a:lnTo>
                    <a:pt x="0" y="46"/>
                  </a:lnTo>
                  <a:lnTo>
                    <a:pt x="6" y="63"/>
                  </a:lnTo>
                  <a:lnTo>
                    <a:pt x="9" y="71"/>
                  </a:lnTo>
                  <a:lnTo>
                    <a:pt x="14" y="80"/>
                  </a:lnTo>
                  <a:lnTo>
                    <a:pt x="19" y="85"/>
                  </a:lnTo>
                  <a:lnTo>
                    <a:pt x="24" y="92"/>
                  </a:lnTo>
                  <a:lnTo>
                    <a:pt x="38" y="98"/>
                  </a:lnTo>
                  <a:lnTo>
                    <a:pt x="55" y="103"/>
                  </a:lnTo>
                  <a:lnTo>
                    <a:pt x="68" y="102"/>
                  </a:lnTo>
                  <a:lnTo>
                    <a:pt x="87" y="100"/>
                  </a:lnTo>
                  <a:lnTo>
                    <a:pt x="94" y="97"/>
                  </a:lnTo>
                  <a:lnTo>
                    <a:pt x="104" y="95"/>
                  </a:lnTo>
                  <a:lnTo>
                    <a:pt x="112" y="92"/>
                  </a:lnTo>
                  <a:lnTo>
                    <a:pt x="121" y="90"/>
                  </a:lnTo>
                  <a:lnTo>
                    <a:pt x="117" y="81"/>
                  </a:lnTo>
                  <a:lnTo>
                    <a:pt x="114" y="75"/>
                  </a:lnTo>
                  <a:lnTo>
                    <a:pt x="99" y="78"/>
                  </a:lnTo>
                  <a:lnTo>
                    <a:pt x="87" y="81"/>
                  </a:lnTo>
                  <a:lnTo>
                    <a:pt x="73" y="81"/>
                  </a:lnTo>
                  <a:lnTo>
                    <a:pt x="60" y="81"/>
                  </a:lnTo>
                  <a:lnTo>
                    <a:pt x="48" y="78"/>
                  </a:lnTo>
                  <a:lnTo>
                    <a:pt x="38" y="73"/>
                  </a:lnTo>
                  <a:lnTo>
                    <a:pt x="29" y="66"/>
                  </a:lnTo>
                  <a:lnTo>
                    <a:pt x="26" y="58"/>
                  </a:lnTo>
                  <a:lnTo>
                    <a:pt x="24" y="49"/>
                  </a:lnTo>
                  <a:lnTo>
                    <a:pt x="28" y="41"/>
                  </a:lnTo>
                  <a:lnTo>
                    <a:pt x="36" y="32"/>
                  </a:lnTo>
                  <a:lnTo>
                    <a:pt x="50" y="27"/>
                  </a:lnTo>
                  <a:lnTo>
                    <a:pt x="55" y="24"/>
                  </a:lnTo>
                  <a:lnTo>
                    <a:pt x="62" y="22"/>
                  </a:lnTo>
                  <a:lnTo>
                    <a:pt x="72" y="19"/>
                  </a:lnTo>
                  <a:lnTo>
                    <a:pt x="82" y="19"/>
                  </a:lnTo>
                  <a:lnTo>
                    <a:pt x="89" y="17"/>
                  </a:lnTo>
                  <a:lnTo>
                    <a:pt x="99" y="17"/>
                  </a:lnTo>
                  <a:lnTo>
                    <a:pt x="109" y="17"/>
                  </a:lnTo>
                  <a:lnTo>
                    <a:pt x="121" y="19"/>
                  </a:lnTo>
                  <a:lnTo>
                    <a:pt x="128" y="19"/>
                  </a:lnTo>
                  <a:lnTo>
                    <a:pt x="138" y="19"/>
                  </a:lnTo>
                  <a:lnTo>
                    <a:pt x="146" y="20"/>
                  </a:lnTo>
                  <a:lnTo>
                    <a:pt x="155" y="24"/>
                  </a:lnTo>
                  <a:lnTo>
                    <a:pt x="172" y="27"/>
                  </a:lnTo>
                  <a:lnTo>
                    <a:pt x="185" y="36"/>
                  </a:lnTo>
                  <a:lnTo>
                    <a:pt x="195" y="42"/>
                  </a:lnTo>
                  <a:lnTo>
                    <a:pt x="200" y="53"/>
                  </a:lnTo>
                  <a:lnTo>
                    <a:pt x="200" y="64"/>
                  </a:lnTo>
                  <a:lnTo>
                    <a:pt x="197" y="80"/>
                  </a:lnTo>
                  <a:lnTo>
                    <a:pt x="184" y="92"/>
                  </a:lnTo>
                  <a:lnTo>
                    <a:pt x="173" y="105"/>
                  </a:lnTo>
                  <a:lnTo>
                    <a:pt x="158" y="114"/>
                  </a:lnTo>
                  <a:lnTo>
                    <a:pt x="146" y="122"/>
                  </a:lnTo>
                  <a:lnTo>
                    <a:pt x="131" y="127"/>
                  </a:lnTo>
                  <a:lnTo>
                    <a:pt x="117" y="132"/>
                  </a:lnTo>
                  <a:lnTo>
                    <a:pt x="102" y="134"/>
                  </a:lnTo>
                  <a:lnTo>
                    <a:pt x="89" y="137"/>
                  </a:lnTo>
                  <a:lnTo>
                    <a:pt x="75" y="137"/>
                  </a:lnTo>
                  <a:lnTo>
                    <a:pt x="62" y="137"/>
                  </a:lnTo>
                  <a:lnTo>
                    <a:pt x="50" y="136"/>
                  </a:lnTo>
                  <a:lnTo>
                    <a:pt x="39" y="136"/>
                  </a:lnTo>
                  <a:lnTo>
                    <a:pt x="29" y="132"/>
                  </a:lnTo>
                  <a:lnTo>
                    <a:pt x="24" y="132"/>
                  </a:lnTo>
                  <a:lnTo>
                    <a:pt x="19" y="131"/>
                  </a:lnTo>
                  <a:lnTo>
                    <a:pt x="17" y="131"/>
                  </a:lnTo>
                  <a:lnTo>
                    <a:pt x="12" y="149"/>
                  </a:lnTo>
                  <a:lnTo>
                    <a:pt x="12" y="1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5734050" y="1909763"/>
              <a:ext cx="158750" cy="193675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7" y="27"/>
                </a:cxn>
                <a:cxn ang="0">
                  <a:pos x="14" y="33"/>
                </a:cxn>
                <a:cxn ang="0">
                  <a:pos x="26" y="43"/>
                </a:cxn>
                <a:cxn ang="0">
                  <a:pos x="38" y="50"/>
                </a:cxn>
                <a:cxn ang="0">
                  <a:pos x="51" y="61"/>
                </a:cxn>
                <a:cxn ang="0">
                  <a:pos x="58" y="66"/>
                </a:cxn>
                <a:cxn ang="0">
                  <a:pos x="68" y="75"/>
                </a:cxn>
                <a:cxn ang="0">
                  <a:pos x="73" y="80"/>
                </a:cxn>
                <a:cxn ang="0">
                  <a:pos x="83" y="88"/>
                </a:cxn>
                <a:cxn ang="0">
                  <a:pos x="90" y="95"/>
                </a:cxn>
                <a:cxn ang="0">
                  <a:pos x="99" y="104"/>
                </a:cxn>
                <a:cxn ang="0">
                  <a:pos x="105" y="111"/>
                </a:cxn>
                <a:cxn ang="0">
                  <a:pos x="114" y="121"/>
                </a:cxn>
                <a:cxn ang="0">
                  <a:pos x="121" y="129"/>
                </a:cxn>
                <a:cxn ang="0">
                  <a:pos x="129" y="139"/>
                </a:cxn>
                <a:cxn ang="0">
                  <a:pos x="138" y="148"/>
                </a:cxn>
                <a:cxn ang="0">
                  <a:pos x="144" y="158"/>
                </a:cxn>
                <a:cxn ang="0">
                  <a:pos x="149" y="168"/>
                </a:cxn>
                <a:cxn ang="0">
                  <a:pos x="156" y="177"/>
                </a:cxn>
                <a:cxn ang="0">
                  <a:pos x="161" y="188"/>
                </a:cxn>
                <a:cxn ang="0">
                  <a:pos x="166" y="200"/>
                </a:cxn>
                <a:cxn ang="0">
                  <a:pos x="168" y="209"/>
                </a:cxn>
                <a:cxn ang="0">
                  <a:pos x="173" y="221"/>
                </a:cxn>
                <a:cxn ang="0">
                  <a:pos x="175" y="232"/>
                </a:cxn>
                <a:cxn ang="0">
                  <a:pos x="178" y="244"/>
                </a:cxn>
                <a:cxn ang="0">
                  <a:pos x="200" y="243"/>
                </a:cxn>
                <a:cxn ang="0">
                  <a:pos x="197" y="231"/>
                </a:cxn>
                <a:cxn ang="0">
                  <a:pos x="195" y="219"/>
                </a:cxn>
                <a:cxn ang="0">
                  <a:pos x="190" y="207"/>
                </a:cxn>
                <a:cxn ang="0">
                  <a:pos x="187" y="195"/>
                </a:cxn>
                <a:cxn ang="0">
                  <a:pos x="180" y="182"/>
                </a:cxn>
                <a:cxn ang="0">
                  <a:pos x="175" y="171"/>
                </a:cxn>
                <a:cxn ang="0">
                  <a:pos x="168" y="161"/>
                </a:cxn>
                <a:cxn ang="0">
                  <a:pos x="165" y="151"/>
                </a:cxn>
                <a:cxn ang="0">
                  <a:pos x="156" y="141"/>
                </a:cxn>
                <a:cxn ang="0">
                  <a:pos x="148" y="129"/>
                </a:cxn>
                <a:cxn ang="0">
                  <a:pos x="139" y="119"/>
                </a:cxn>
                <a:cxn ang="0">
                  <a:pos x="134" y="109"/>
                </a:cxn>
                <a:cxn ang="0">
                  <a:pos x="126" y="100"/>
                </a:cxn>
                <a:cxn ang="0">
                  <a:pos x="117" y="90"/>
                </a:cxn>
                <a:cxn ang="0">
                  <a:pos x="109" y="82"/>
                </a:cxn>
                <a:cxn ang="0">
                  <a:pos x="102" y="75"/>
                </a:cxn>
                <a:cxn ang="0">
                  <a:pos x="92" y="65"/>
                </a:cxn>
                <a:cxn ang="0">
                  <a:pos x="83" y="56"/>
                </a:cxn>
                <a:cxn ang="0">
                  <a:pos x="75" y="48"/>
                </a:cxn>
                <a:cxn ang="0">
                  <a:pos x="68" y="44"/>
                </a:cxn>
                <a:cxn ang="0">
                  <a:pos x="60" y="36"/>
                </a:cxn>
                <a:cxn ang="0">
                  <a:pos x="53" y="31"/>
                </a:cxn>
                <a:cxn ang="0">
                  <a:pos x="44" y="26"/>
                </a:cxn>
                <a:cxn ang="0">
                  <a:pos x="41" y="21"/>
                </a:cxn>
                <a:cxn ang="0">
                  <a:pos x="27" y="12"/>
                </a:cxn>
                <a:cxn ang="0">
                  <a:pos x="17" y="5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4"/>
                </a:cxn>
                <a:cxn ang="0">
                  <a:pos x="0" y="24"/>
                </a:cxn>
              </a:cxnLst>
              <a:rect l="0" t="0" r="r" b="b"/>
              <a:pathLst>
                <a:path w="200" h="244">
                  <a:moveTo>
                    <a:pt x="0" y="24"/>
                  </a:moveTo>
                  <a:lnTo>
                    <a:pt x="7" y="27"/>
                  </a:lnTo>
                  <a:lnTo>
                    <a:pt x="14" y="33"/>
                  </a:lnTo>
                  <a:lnTo>
                    <a:pt x="26" y="43"/>
                  </a:lnTo>
                  <a:lnTo>
                    <a:pt x="38" y="50"/>
                  </a:lnTo>
                  <a:lnTo>
                    <a:pt x="51" y="61"/>
                  </a:lnTo>
                  <a:lnTo>
                    <a:pt x="58" y="66"/>
                  </a:lnTo>
                  <a:lnTo>
                    <a:pt x="68" y="75"/>
                  </a:lnTo>
                  <a:lnTo>
                    <a:pt x="73" y="80"/>
                  </a:lnTo>
                  <a:lnTo>
                    <a:pt x="83" y="88"/>
                  </a:lnTo>
                  <a:lnTo>
                    <a:pt x="90" y="95"/>
                  </a:lnTo>
                  <a:lnTo>
                    <a:pt x="99" y="104"/>
                  </a:lnTo>
                  <a:lnTo>
                    <a:pt x="105" y="111"/>
                  </a:lnTo>
                  <a:lnTo>
                    <a:pt x="114" y="121"/>
                  </a:lnTo>
                  <a:lnTo>
                    <a:pt x="121" y="129"/>
                  </a:lnTo>
                  <a:lnTo>
                    <a:pt x="129" y="139"/>
                  </a:lnTo>
                  <a:lnTo>
                    <a:pt x="138" y="148"/>
                  </a:lnTo>
                  <a:lnTo>
                    <a:pt x="144" y="158"/>
                  </a:lnTo>
                  <a:lnTo>
                    <a:pt x="149" y="168"/>
                  </a:lnTo>
                  <a:lnTo>
                    <a:pt x="156" y="177"/>
                  </a:lnTo>
                  <a:lnTo>
                    <a:pt x="161" y="188"/>
                  </a:lnTo>
                  <a:lnTo>
                    <a:pt x="166" y="200"/>
                  </a:lnTo>
                  <a:lnTo>
                    <a:pt x="168" y="209"/>
                  </a:lnTo>
                  <a:lnTo>
                    <a:pt x="173" y="221"/>
                  </a:lnTo>
                  <a:lnTo>
                    <a:pt x="175" y="232"/>
                  </a:lnTo>
                  <a:lnTo>
                    <a:pt x="178" y="244"/>
                  </a:lnTo>
                  <a:lnTo>
                    <a:pt x="200" y="243"/>
                  </a:lnTo>
                  <a:lnTo>
                    <a:pt x="197" y="231"/>
                  </a:lnTo>
                  <a:lnTo>
                    <a:pt x="195" y="219"/>
                  </a:lnTo>
                  <a:lnTo>
                    <a:pt x="190" y="207"/>
                  </a:lnTo>
                  <a:lnTo>
                    <a:pt x="187" y="195"/>
                  </a:lnTo>
                  <a:lnTo>
                    <a:pt x="180" y="182"/>
                  </a:lnTo>
                  <a:lnTo>
                    <a:pt x="175" y="171"/>
                  </a:lnTo>
                  <a:lnTo>
                    <a:pt x="168" y="161"/>
                  </a:lnTo>
                  <a:lnTo>
                    <a:pt x="165" y="151"/>
                  </a:lnTo>
                  <a:lnTo>
                    <a:pt x="156" y="141"/>
                  </a:lnTo>
                  <a:lnTo>
                    <a:pt x="148" y="129"/>
                  </a:lnTo>
                  <a:lnTo>
                    <a:pt x="139" y="119"/>
                  </a:lnTo>
                  <a:lnTo>
                    <a:pt x="134" y="109"/>
                  </a:lnTo>
                  <a:lnTo>
                    <a:pt x="126" y="100"/>
                  </a:lnTo>
                  <a:lnTo>
                    <a:pt x="117" y="90"/>
                  </a:lnTo>
                  <a:lnTo>
                    <a:pt x="109" y="82"/>
                  </a:lnTo>
                  <a:lnTo>
                    <a:pt x="102" y="75"/>
                  </a:lnTo>
                  <a:lnTo>
                    <a:pt x="92" y="65"/>
                  </a:lnTo>
                  <a:lnTo>
                    <a:pt x="83" y="56"/>
                  </a:lnTo>
                  <a:lnTo>
                    <a:pt x="75" y="48"/>
                  </a:lnTo>
                  <a:lnTo>
                    <a:pt x="68" y="44"/>
                  </a:lnTo>
                  <a:lnTo>
                    <a:pt x="60" y="36"/>
                  </a:lnTo>
                  <a:lnTo>
                    <a:pt x="53" y="31"/>
                  </a:lnTo>
                  <a:lnTo>
                    <a:pt x="44" y="26"/>
                  </a:lnTo>
                  <a:lnTo>
                    <a:pt x="41" y="21"/>
                  </a:lnTo>
                  <a:lnTo>
                    <a:pt x="27" y="12"/>
                  </a:lnTo>
                  <a:lnTo>
                    <a:pt x="17" y="5"/>
                  </a:lnTo>
                  <a:lnTo>
                    <a:pt x="10" y="0"/>
                  </a:lnTo>
                  <a:lnTo>
                    <a:pt x="9" y="0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5003800" y="2176463"/>
              <a:ext cx="374650" cy="317500"/>
            </a:xfrm>
            <a:custGeom>
              <a:avLst/>
              <a:gdLst/>
              <a:ahLst/>
              <a:cxnLst>
                <a:cxn ang="0">
                  <a:pos x="268" y="300"/>
                </a:cxn>
                <a:cxn ang="0">
                  <a:pos x="275" y="344"/>
                </a:cxn>
                <a:cxn ang="0">
                  <a:pos x="259" y="369"/>
                </a:cxn>
                <a:cxn ang="0">
                  <a:pos x="212" y="373"/>
                </a:cxn>
                <a:cxn ang="0">
                  <a:pos x="161" y="354"/>
                </a:cxn>
                <a:cxn ang="0">
                  <a:pos x="120" y="323"/>
                </a:cxn>
                <a:cxn ang="0">
                  <a:pos x="81" y="283"/>
                </a:cxn>
                <a:cxn ang="0">
                  <a:pos x="51" y="239"/>
                </a:cxn>
                <a:cxn ang="0">
                  <a:pos x="32" y="195"/>
                </a:cxn>
                <a:cxn ang="0">
                  <a:pos x="22" y="151"/>
                </a:cxn>
                <a:cxn ang="0">
                  <a:pos x="22" y="110"/>
                </a:cxn>
                <a:cxn ang="0">
                  <a:pos x="37" y="74"/>
                </a:cxn>
                <a:cxn ang="0">
                  <a:pos x="64" y="47"/>
                </a:cxn>
                <a:cxn ang="0">
                  <a:pos x="108" y="30"/>
                </a:cxn>
                <a:cxn ang="0">
                  <a:pos x="164" y="24"/>
                </a:cxn>
                <a:cxn ang="0">
                  <a:pos x="208" y="30"/>
                </a:cxn>
                <a:cxn ang="0">
                  <a:pos x="247" y="46"/>
                </a:cxn>
                <a:cxn ang="0">
                  <a:pos x="298" y="76"/>
                </a:cxn>
                <a:cxn ang="0">
                  <a:pos x="353" y="122"/>
                </a:cxn>
                <a:cxn ang="0">
                  <a:pos x="393" y="168"/>
                </a:cxn>
                <a:cxn ang="0">
                  <a:pos x="425" y="213"/>
                </a:cxn>
                <a:cxn ang="0">
                  <a:pos x="447" y="247"/>
                </a:cxn>
                <a:cxn ang="0">
                  <a:pos x="463" y="264"/>
                </a:cxn>
                <a:cxn ang="0">
                  <a:pos x="468" y="239"/>
                </a:cxn>
                <a:cxn ang="0">
                  <a:pos x="449" y="205"/>
                </a:cxn>
                <a:cxn ang="0">
                  <a:pos x="420" y="162"/>
                </a:cxn>
                <a:cxn ang="0">
                  <a:pos x="380" y="117"/>
                </a:cxn>
                <a:cxn ang="0">
                  <a:pos x="329" y="68"/>
                </a:cxn>
                <a:cxn ang="0">
                  <a:pos x="293" y="44"/>
                </a:cxn>
                <a:cxn ang="0">
                  <a:pos x="246" y="18"/>
                </a:cxn>
                <a:cxn ang="0">
                  <a:pos x="202" y="3"/>
                </a:cxn>
                <a:cxn ang="0">
                  <a:pos x="159" y="0"/>
                </a:cxn>
                <a:cxn ang="0">
                  <a:pos x="122" y="0"/>
                </a:cxn>
                <a:cxn ang="0">
                  <a:pos x="69" y="13"/>
                </a:cxn>
                <a:cxn ang="0">
                  <a:pos x="27" y="42"/>
                </a:cxn>
                <a:cxn ang="0">
                  <a:pos x="5" y="79"/>
                </a:cxn>
                <a:cxn ang="0">
                  <a:pos x="0" y="125"/>
                </a:cxn>
                <a:cxn ang="0">
                  <a:pos x="5" y="171"/>
                </a:cxn>
                <a:cxn ang="0">
                  <a:pos x="20" y="217"/>
                </a:cxn>
                <a:cxn ang="0">
                  <a:pos x="46" y="267"/>
                </a:cxn>
                <a:cxn ang="0">
                  <a:pos x="85" y="320"/>
                </a:cxn>
                <a:cxn ang="0">
                  <a:pos x="130" y="359"/>
                </a:cxn>
                <a:cxn ang="0">
                  <a:pos x="181" y="389"/>
                </a:cxn>
                <a:cxn ang="0">
                  <a:pos x="222" y="398"/>
                </a:cxn>
                <a:cxn ang="0">
                  <a:pos x="271" y="393"/>
                </a:cxn>
                <a:cxn ang="0">
                  <a:pos x="298" y="362"/>
                </a:cxn>
                <a:cxn ang="0">
                  <a:pos x="293" y="306"/>
                </a:cxn>
                <a:cxn ang="0">
                  <a:pos x="273" y="262"/>
                </a:cxn>
              </a:cxnLst>
              <a:rect l="0" t="0" r="r" b="b"/>
              <a:pathLst>
                <a:path w="473" h="400">
                  <a:moveTo>
                    <a:pt x="254" y="262"/>
                  </a:moveTo>
                  <a:lnTo>
                    <a:pt x="259" y="276"/>
                  </a:lnTo>
                  <a:lnTo>
                    <a:pt x="263" y="290"/>
                  </a:lnTo>
                  <a:lnTo>
                    <a:pt x="268" y="300"/>
                  </a:lnTo>
                  <a:lnTo>
                    <a:pt x="273" y="313"/>
                  </a:lnTo>
                  <a:lnTo>
                    <a:pt x="275" y="323"/>
                  </a:lnTo>
                  <a:lnTo>
                    <a:pt x="276" y="334"/>
                  </a:lnTo>
                  <a:lnTo>
                    <a:pt x="275" y="344"/>
                  </a:lnTo>
                  <a:lnTo>
                    <a:pt x="275" y="354"/>
                  </a:lnTo>
                  <a:lnTo>
                    <a:pt x="269" y="359"/>
                  </a:lnTo>
                  <a:lnTo>
                    <a:pt x="264" y="364"/>
                  </a:lnTo>
                  <a:lnTo>
                    <a:pt x="259" y="369"/>
                  </a:lnTo>
                  <a:lnTo>
                    <a:pt x="251" y="373"/>
                  </a:lnTo>
                  <a:lnTo>
                    <a:pt x="239" y="373"/>
                  </a:lnTo>
                  <a:lnTo>
                    <a:pt x="227" y="374"/>
                  </a:lnTo>
                  <a:lnTo>
                    <a:pt x="212" y="373"/>
                  </a:lnTo>
                  <a:lnTo>
                    <a:pt x="197" y="369"/>
                  </a:lnTo>
                  <a:lnTo>
                    <a:pt x="183" y="364"/>
                  </a:lnTo>
                  <a:lnTo>
                    <a:pt x="173" y="359"/>
                  </a:lnTo>
                  <a:lnTo>
                    <a:pt x="161" y="354"/>
                  </a:lnTo>
                  <a:lnTo>
                    <a:pt x="151" y="347"/>
                  </a:lnTo>
                  <a:lnTo>
                    <a:pt x="139" y="339"/>
                  </a:lnTo>
                  <a:lnTo>
                    <a:pt x="130" y="332"/>
                  </a:lnTo>
                  <a:lnTo>
                    <a:pt x="120" y="323"/>
                  </a:lnTo>
                  <a:lnTo>
                    <a:pt x="110" y="315"/>
                  </a:lnTo>
                  <a:lnTo>
                    <a:pt x="102" y="303"/>
                  </a:lnTo>
                  <a:lnTo>
                    <a:pt x="92" y="295"/>
                  </a:lnTo>
                  <a:lnTo>
                    <a:pt x="81" y="283"/>
                  </a:lnTo>
                  <a:lnTo>
                    <a:pt x="73" y="273"/>
                  </a:lnTo>
                  <a:lnTo>
                    <a:pt x="66" y="262"/>
                  </a:lnTo>
                  <a:lnTo>
                    <a:pt x="59" y="251"/>
                  </a:lnTo>
                  <a:lnTo>
                    <a:pt x="51" y="239"/>
                  </a:lnTo>
                  <a:lnTo>
                    <a:pt x="46" y="227"/>
                  </a:lnTo>
                  <a:lnTo>
                    <a:pt x="39" y="217"/>
                  </a:lnTo>
                  <a:lnTo>
                    <a:pt x="36" y="205"/>
                  </a:lnTo>
                  <a:lnTo>
                    <a:pt x="32" y="195"/>
                  </a:lnTo>
                  <a:lnTo>
                    <a:pt x="29" y="184"/>
                  </a:lnTo>
                  <a:lnTo>
                    <a:pt x="25" y="173"/>
                  </a:lnTo>
                  <a:lnTo>
                    <a:pt x="24" y="162"/>
                  </a:lnTo>
                  <a:lnTo>
                    <a:pt x="22" y="151"/>
                  </a:lnTo>
                  <a:lnTo>
                    <a:pt x="22" y="140"/>
                  </a:lnTo>
                  <a:lnTo>
                    <a:pt x="20" y="130"/>
                  </a:lnTo>
                  <a:lnTo>
                    <a:pt x="20" y="120"/>
                  </a:lnTo>
                  <a:lnTo>
                    <a:pt x="22" y="110"/>
                  </a:lnTo>
                  <a:lnTo>
                    <a:pt x="25" y="101"/>
                  </a:lnTo>
                  <a:lnTo>
                    <a:pt x="27" y="93"/>
                  </a:lnTo>
                  <a:lnTo>
                    <a:pt x="32" y="83"/>
                  </a:lnTo>
                  <a:lnTo>
                    <a:pt x="37" y="74"/>
                  </a:lnTo>
                  <a:lnTo>
                    <a:pt x="42" y="68"/>
                  </a:lnTo>
                  <a:lnTo>
                    <a:pt x="47" y="61"/>
                  </a:lnTo>
                  <a:lnTo>
                    <a:pt x="56" y="54"/>
                  </a:lnTo>
                  <a:lnTo>
                    <a:pt x="64" y="47"/>
                  </a:lnTo>
                  <a:lnTo>
                    <a:pt x="73" y="42"/>
                  </a:lnTo>
                  <a:lnTo>
                    <a:pt x="83" y="37"/>
                  </a:lnTo>
                  <a:lnTo>
                    <a:pt x="97" y="32"/>
                  </a:lnTo>
                  <a:lnTo>
                    <a:pt x="108" y="30"/>
                  </a:lnTo>
                  <a:lnTo>
                    <a:pt x="124" y="29"/>
                  </a:lnTo>
                  <a:lnTo>
                    <a:pt x="139" y="24"/>
                  </a:lnTo>
                  <a:lnTo>
                    <a:pt x="158" y="24"/>
                  </a:lnTo>
                  <a:lnTo>
                    <a:pt x="164" y="24"/>
                  </a:lnTo>
                  <a:lnTo>
                    <a:pt x="175" y="24"/>
                  </a:lnTo>
                  <a:lnTo>
                    <a:pt x="183" y="25"/>
                  </a:lnTo>
                  <a:lnTo>
                    <a:pt x="193" y="29"/>
                  </a:lnTo>
                  <a:lnTo>
                    <a:pt x="208" y="30"/>
                  </a:lnTo>
                  <a:lnTo>
                    <a:pt x="225" y="35"/>
                  </a:lnTo>
                  <a:lnTo>
                    <a:pt x="230" y="37"/>
                  </a:lnTo>
                  <a:lnTo>
                    <a:pt x="241" y="40"/>
                  </a:lnTo>
                  <a:lnTo>
                    <a:pt x="247" y="46"/>
                  </a:lnTo>
                  <a:lnTo>
                    <a:pt x="258" y="51"/>
                  </a:lnTo>
                  <a:lnTo>
                    <a:pt x="269" y="57"/>
                  </a:lnTo>
                  <a:lnTo>
                    <a:pt x="285" y="66"/>
                  </a:lnTo>
                  <a:lnTo>
                    <a:pt x="298" y="76"/>
                  </a:lnTo>
                  <a:lnTo>
                    <a:pt x="314" y="88"/>
                  </a:lnTo>
                  <a:lnTo>
                    <a:pt x="325" y="98"/>
                  </a:lnTo>
                  <a:lnTo>
                    <a:pt x="339" y="110"/>
                  </a:lnTo>
                  <a:lnTo>
                    <a:pt x="353" y="122"/>
                  </a:lnTo>
                  <a:lnTo>
                    <a:pt x="364" y="134"/>
                  </a:lnTo>
                  <a:lnTo>
                    <a:pt x="375" y="146"/>
                  </a:lnTo>
                  <a:lnTo>
                    <a:pt x="385" y="157"/>
                  </a:lnTo>
                  <a:lnTo>
                    <a:pt x="393" y="168"/>
                  </a:lnTo>
                  <a:lnTo>
                    <a:pt x="403" y="181"/>
                  </a:lnTo>
                  <a:lnTo>
                    <a:pt x="412" y="193"/>
                  </a:lnTo>
                  <a:lnTo>
                    <a:pt x="420" y="203"/>
                  </a:lnTo>
                  <a:lnTo>
                    <a:pt x="425" y="213"/>
                  </a:lnTo>
                  <a:lnTo>
                    <a:pt x="434" y="225"/>
                  </a:lnTo>
                  <a:lnTo>
                    <a:pt x="439" y="232"/>
                  </a:lnTo>
                  <a:lnTo>
                    <a:pt x="444" y="240"/>
                  </a:lnTo>
                  <a:lnTo>
                    <a:pt x="447" y="247"/>
                  </a:lnTo>
                  <a:lnTo>
                    <a:pt x="452" y="254"/>
                  </a:lnTo>
                  <a:lnTo>
                    <a:pt x="456" y="262"/>
                  </a:lnTo>
                  <a:lnTo>
                    <a:pt x="461" y="267"/>
                  </a:lnTo>
                  <a:lnTo>
                    <a:pt x="463" y="264"/>
                  </a:lnTo>
                  <a:lnTo>
                    <a:pt x="468" y="259"/>
                  </a:lnTo>
                  <a:lnTo>
                    <a:pt x="471" y="252"/>
                  </a:lnTo>
                  <a:lnTo>
                    <a:pt x="473" y="245"/>
                  </a:lnTo>
                  <a:lnTo>
                    <a:pt x="468" y="239"/>
                  </a:lnTo>
                  <a:lnTo>
                    <a:pt x="463" y="230"/>
                  </a:lnTo>
                  <a:lnTo>
                    <a:pt x="458" y="222"/>
                  </a:lnTo>
                  <a:lnTo>
                    <a:pt x="452" y="215"/>
                  </a:lnTo>
                  <a:lnTo>
                    <a:pt x="449" y="205"/>
                  </a:lnTo>
                  <a:lnTo>
                    <a:pt x="444" y="196"/>
                  </a:lnTo>
                  <a:lnTo>
                    <a:pt x="436" y="186"/>
                  </a:lnTo>
                  <a:lnTo>
                    <a:pt x="427" y="174"/>
                  </a:lnTo>
                  <a:lnTo>
                    <a:pt x="420" y="162"/>
                  </a:lnTo>
                  <a:lnTo>
                    <a:pt x="412" y="152"/>
                  </a:lnTo>
                  <a:lnTo>
                    <a:pt x="400" y="139"/>
                  </a:lnTo>
                  <a:lnTo>
                    <a:pt x="390" y="129"/>
                  </a:lnTo>
                  <a:lnTo>
                    <a:pt x="380" y="117"/>
                  </a:lnTo>
                  <a:lnTo>
                    <a:pt x="369" y="105"/>
                  </a:lnTo>
                  <a:lnTo>
                    <a:pt x="356" y="93"/>
                  </a:lnTo>
                  <a:lnTo>
                    <a:pt x="344" y="81"/>
                  </a:lnTo>
                  <a:lnTo>
                    <a:pt x="329" y="68"/>
                  </a:lnTo>
                  <a:lnTo>
                    <a:pt x="317" y="59"/>
                  </a:lnTo>
                  <a:lnTo>
                    <a:pt x="308" y="54"/>
                  </a:lnTo>
                  <a:lnTo>
                    <a:pt x="300" y="49"/>
                  </a:lnTo>
                  <a:lnTo>
                    <a:pt x="293" y="44"/>
                  </a:lnTo>
                  <a:lnTo>
                    <a:pt x="286" y="39"/>
                  </a:lnTo>
                  <a:lnTo>
                    <a:pt x="269" y="30"/>
                  </a:lnTo>
                  <a:lnTo>
                    <a:pt x="256" y="24"/>
                  </a:lnTo>
                  <a:lnTo>
                    <a:pt x="246" y="18"/>
                  </a:lnTo>
                  <a:lnTo>
                    <a:pt x="237" y="15"/>
                  </a:lnTo>
                  <a:lnTo>
                    <a:pt x="229" y="12"/>
                  </a:lnTo>
                  <a:lnTo>
                    <a:pt x="220" y="10"/>
                  </a:lnTo>
                  <a:lnTo>
                    <a:pt x="202" y="3"/>
                  </a:lnTo>
                  <a:lnTo>
                    <a:pt x="186" y="2"/>
                  </a:lnTo>
                  <a:lnTo>
                    <a:pt x="176" y="0"/>
                  </a:lnTo>
                  <a:lnTo>
                    <a:pt x="168" y="0"/>
                  </a:lnTo>
                  <a:lnTo>
                    <a:pt x="159" y="0"/>
                  </a:lnTo>
                  <a:lnTo>
                    <a:pt x="151" y="0"/>
                  </a:lnTo>
                  <a:lnTo>
                    <a:pt x="141" y="0"/>
                  </a:lnTo>
                  <a:lnTo>
                    <a:pt x="132" y="0"/>
                  </a:lnTo>
                  <a:lnTo>
                    <a:pt x="122" y="0"/>
                  </a:lnTo>
                  <a:lnTo>
                    <a:pt x="114" y="3"/>
                  </a:lnTo>
                  <a:lnTo>
                    <a:pt x="97" y="5"/>
                  </a:lnTo>
                  <a:lnTo>
                    <a:pt x="83" y="8"/>
                  </a:lnTo>
                  <a:lnTo>
                    <a:pt x="69" y="13"/>
                  </a:lnTo>
                  <a:lnTo>
                    <a:pt x="58" y="20"/>
                  </a:lnTo>
                  <a:lnTo>
                    <a:pt x="46" y="27"/>
                  </a:lnTo>
                  <a:lnTo>
                    <a:pt x="37" y="34"/>
                  </a:lnTo>
                  <a:lnTo>
                    <a:pt x="27" y="42"/>
                  </a:lnTo>
                  <a:lnTo>
                    <a:pt x="22" y="52"/>
                  </a:lnTo>
                  <a:lnTo>
                    <a:pt x="14" y="61"/>
                  </a:lnTo>
                  <a:lnTo>
                    <a:pt x="8" y="69"/>
                  </a:lnTo>
                  <a:lnTo>
                    <a:pt x="5" y="79"/>
                  </a:lnTo>
                  <a:lnTo>
                    <a:pt x="3" y="91"/>
                  </a:lnTo>
                  <a:lnTo>
                    <a:pt x="0" y="100"/>
                  </a:lnTo>
                  <a:lnTo>
                    <a:pt x="0" y="113"/>
                  </a:lnTo>
                  <a:lnTo>
                    <a:pt x="0" y="125"/>
                  </a:lnTo>
                  <a:lnTo>
                    <a:pt x="2" y="139"/>
                  </a:lnTo>
                  <a:lnTo>
                    <a:pt x="2" y="149"/>
                  </a:lnTo>
                  <a:lnTo>
                    <a:pt x="3" y="161"/>
                  </a:lnTo>
                  <a:lnTo>
                    <a:pt x="5" y="171"/>
                  </a:lnTo>
                  <a:lnTo>
                    <a:pt x="8" y="183"/>
                  </a:lnTo>
                  <a:lnTo>
                    <a:pt x="10" y="195"/>
                  </a:lnTo>
                  <a:lnTo>
                    <a:pt x="15" y="205"/>
                  </a:lnTo>
                  <a:lnTo>
                    <a:pt x="20" y="217"/>
                  </a:lnTo>
                  <a:lnTo>
                    <a:pt x="25" y="230"/>
                  </a:lnTo>
                  <a:lnTo>
                    <a:pt x="31" y="242"/>
                  </a:lnTo>
                  <a:lnTo>
                    <a:pt x="39" y="256"/>
                  </a:lnTo>
                  <a:lnTo>
                    <a:pt x="46" y="267"/>
                  </a:lnTo>
                  <a:lnTo>
                    <a:pt x="56" y="283"/>
                  </a:lnTo>
                  <a:lnTo>
                    <a:pt x="66" y="295"/>
                  </a:lnTo>
                  <a:lnTo>
                    <a:pt x="75" y="308"/>
                  </a:lnTo>
                  <a:lnTo>
                    <a:pt x="85" y="320"/>
                  </a:lnTo>
                  <a:lnTo>
                    <a:pt x="98" y="332"/>
                  </a:lnTo>
                  <a:lnTo>
                    <a:pt x="107" y="342"/>
                  </a:lnTo>
                  <a:lnTo>
                    <a:pt x="119" y="352"/>
                  </a:lnTo>
                  <a:lnTo>
                    <a:pt x="130" y="359"/>
                  </a:lnTo>
                  <a:lnTo>
                    <a:pt x="144" y="369"/>
                  </a:lnTo>
                  <a:lnTo>
                    <a:pt x="156" y="376"/>
                  </a:lnTo>
                  <a:lnTo>
                    <a:pt x="168" y="384"/>
                  </a:lnTo>
                  <a:lnTo>
                    <a:pt x="181" y="389"/>
                  </a:lnTo>
                  <a:lnTo>
                    <a:pt x="197" y="393"/>
                  </a:lnTo>
                  <a:lnTo>
                    <a:pt x="203" y="395"/>
                  </a:lnTo>
                  <a:lnTo>
                    <a:pt x="214" y="396"/>
                  </a:lnTo>
                  <a:lnTo>
                    <a:pt x="222" y="398"/>
                  </a:lnTo>
                  <a:lnTo>
                    <a:pt x="230" y="400"/>
                  </a:lnTo>
                  <a:lnTo>
                    <a:pt x="246" y="400"/>
                  </a:lnTo>
                  <a:lnTo>
                    <a:pt x="261" y="398"/>
                  </a:lnTo>
                  <a:lnTo>
                    <a:pt x="271" y="393"/>
                  </a:lnTo>
                  <a:lnTo>
                    <a:pt x="281" y="389"/>
                  </a:lnTo>
                  <a:lnTo>
                    <a:pt x="290" y="383"/>
                  </a:lnTo>
                  <a:lnTo>
                    <a:pt x="295" y="374"/>
                  </a:lnTo>
                  <a:lnTo>
                    <a:pt x="298" y="362"/>
                  </a:lnTo>
                  <a:lnTo>
                    <a:pt x="300" y="352"/>
                  </a:lnTo>
                  <a:lnTo>
                    <a:pt x="298" y="337"/>
                  </a:lnTo>
                  <a:lnTo>
                    <a:pt x="298" y="325"/>
                  </a:lnTo>
                  <a:lnTo>
                    <a:pt x="293" y="306"/>
                  </a:lnTo>
                  <a:lnTo>
                    <a:pt x="288" y="291"/>
                  </a:lnTo>
                  <a:lnTo>
                    <a:pt x="283" y="281"/>
                  </a:lnTo>
                  <a:lnTo>
                    <a:pt x="278" y="273"/>
                  </a:lnTo>
                  <a:lnTo>
                    <a:pt x="273" y="262"/>
                  </a:lnTo>
                  <a:lnTo>
                    <a:pt x="269" y="256"/>
                  </a:lnTo>
                  <a:lnTo>
                    <a:pt x="254" y="262"/>
                  </a:lnTo>
                  <a:lnTo>
                    <a:pt x="254" y="26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6500813" y="2239963"/>
              <a:ext cx="349250" cy="468312"/>
            </a:xfrm>
            <a:custGeom>
              <a:avLst/>
              <a:gdLst/>
              <a:ahLst/>
              <a:cxnLst>
                <a:cxn ang="0">
                  <a:pos x="22" y="563"/>
                </a:cxn>
                <a:cxn ang="0">
                  <a:pos x="66" y="576"/>
                </a:cxn>
                <a:cxn ang="0">
                  <a:pos x="117" y="587"/>
                </a:cxn>
                <a:cxn ang="0">
                  <a:pos x="175" y="588"/>
                </a:cxn>
                <a:cxn ang="0">
                  <a:pos x="238" y="578"/>
                </a:cxn>
                <a:cxn ang="0">
                  <a:pos x="295" y="556"/>
                </a:cxn>
                <a:cxn ang="0">
                  <a:pos x="327" y="537"/>
                </a:cxn>
                <a:cxn ang="0">
                  <a:pos x="361" y="509"/>
                </a:cxn>
                <a:cxn ang="0">
                  <a:pos x="393" y="477"/>
                </a:cxn>
                <a:cxn ang="0">
                  <a:pos x="421" y="431"/>
                </a:cxn>
                <a:cxn ang="0">
                  <a:pos x="436" y="380"/>
                </a:cxn>
                <a:cxn ang="0">
                  <a:pos x="439" y="327"/>
                </a:cxn>
                <a:cxn ang="0">
                  <a:pos x="432" y="275"/>
                </a:cxn>
                <a:cxn ang="0">
                  <a:pos x="415" y="217"/>
                </a:cxn>
                <a:cxn ang="0">
                  <a:pos x="392" y="165"/>
                </a:cxn>
                <a:cxn ang="0">
                  <a:pos x="361" y="116"/>
                </a:cxn>
                <a:cxn ang="0">
                  <a:pos x="326" y="73"/>
                </a:cxn>
                <a:cxn ang="0">
                  <a:pos x="285" y="39"/>
                </a:cxn>
                <a:cxn ang="0">
                  <a:pos x="244" y="17"/>
                </a:cxn>
                <a:cxn ang="0">
                  <a:pos x="202" y="2"/>
                </a:cxn>
                <a:cxn ang="0">
                  <a:pos x="161" y="2"/>
                </a:cxn>
                <a:cxn ang="0">
                  <a:pos x="124" y="14"/>
                </a:cxn>
                <a:cxn ang="0">
                  <a:pos x="93" y="39"/>
                </a:cxn>
                <a:cxn ang="0">
                  <a:pos x="73" y="82"/>
                </a:cxn>
                <a:cxn ang="0">
                  <a:pos x="61" y="141"/>
                </a:cxn>
                <a:cxn ang="0">
                  <a:pos x="68" y="205"/>
                </a:cxn>
                <a:cxn ang="0">
                  <a:pos x="92" y="260"/>
                </a:cxn>
                <a:cxn ang="0">
                  <a:pos x="110" y="297"/>
                </a:cxn>
                <a:cxn ang="0">
                  <a:pos x="129" y="302"/>
                </a:cxn>
                <a:cxn ang="0">
                  <a:pos x="122" y="272"/>
                </a:cxn>
                <a:cxn ang="0">
                  <a:pos x="100" y="231"/>
                </a:cxn>
                <a:cxn ang="0">
                  <a:pos x="85" y="175"/>
                </a:cxn>
                <a:cxn ang="0">
                  <a:pos x="87" y="116"/>
                </a:cxn>
                <a:cxn ang="0">
                  <a:pos x="102" y="72"/>
                </a:cxn>
                <a:cxn ang="0">
                  <a:pos x="131" y="36"/>
                </a:cxn>
                <a:cxn ang="0">
                  <a:pos x="195" y="22"/>
                </a:cxn>
                <a:cxn ang="0">
                  <a:pos x="241" y="38"/>
                </a:cxn>
                <a:cxn ang="0">
                  <a:pos x="277" y="58"/>
                </a:cxn>
                <a:cxn ang="0">
                  <a:pos x="310" y="90"/>
                </a:cxn>
                <a:cxn ang="0">
                  <a:pos x="339" y="126"/>
                </a:cxn>
                <a:cxn ang="0">
                  <a:pos x="366" y="170"/>
                </a:cxn>
                <a:cxn ang="0">
                  <a:pos x="388" y="217"/>
                </a:cxn>
                <a:cxn ang="0">
                  <a:pos x="407" y="272"/>
                </a:cxn>
                <a:cxn ang="0">
                  <a:pos x="412" y="322"/>
                </a:cxn>
                <a:cxn ang="0">
                  <a:pos x="412" y="375"/>
                </a:cxn>
                <a:cxn ang="0">
                  <a:pos x="397" y="424"/>
                </a:cxn>
                <a:cxn ang="0">
                  <a:pos x="370" y="470"/>
                </a:cxn>
                <a:cxn ang="0">
                  <a:pos x="336" y="500"/>
                </a:cxn>
                <a:cxn ang="0">
                  <a:pos x="305" y="522"/>
                </a:cxn>
                <a:cxn ang="0">
                  <a:pos x="275" y="539"/>
                </a:cxn>
                <a:cxn ang="0">
                  <a:pos x="224" y="561"/>
                </a:cxn>
                <a:cxn ang="0">
                  <a:pos x="168" y="571"/>
                </a:cxn>
                <a:cxn ang="0">
                  <a:pos x="121" y="570"/>
                </a:cxn>
                <a:cxn ang="0">
                  <a:pos x="78" y="561"/>
                </a:cxn>
                <a:cxn ang="0">
                  <a:pos x="38" y="546"/>
                </a:cxn>
                <a:cxn ang="0">
                  <a:pos x="5" y="537"/>
                </a:cxn>
                <a:cxn ang="0">
                  <a:pos x="2" y="554"/>
                </a:cxn>
              </a:cxnLst>
              <a:rect l="0" t="0" r="r" b="b"/>
              <a:pathLst>
                <a:path w="439" h="590">
                  <a:moveTo>
                    <a:pt x="2" y="554"/>
                  </a:moveTo>
                  <a:lnTo>
                    <a:pt x="4" y="554"/>
                  </a:lnTo>
                  <a:lnTo>
                    <a:pt x="10" y="558"/>
                  </a:lnTo>
                  <a:lnTo>
                    <a:pt x="22" y="563"/>
                  </a:lnTo>
                  <a:lnTo>
                    <a:pt x="38" y="570"/>
                  </a:lnTo>
                  <a:lnTo>
                    <a:pt x="46" y="571"/>
                  </a:lnTo>
                  <a:lnTo>
                    <a:pt x="56" y="573"/>
                  </a:lnTo>
                  <a:lnTo>
                    <a:pt x="66" y="576"/>
                  </a:lnTo>
                  <a:lnTo>
                    <a:pt x="80" y="580"/>
                  </a:lnTo>
                  <a:lnTo>
                    <a:pt x="90" y="582"/>
                  </a:lnTo>
                  <a:lnTo>
                    <a:pt x="102" y="585"/>
                  </a:lnTo>
                  <a:lnTo>
                    <a:pt x="117" y="587"/>
                  </a:lnTo>
                  <a:lnTo>
                    <a:pt x="131" y="590"/>
                  </a:lnTo>
                  <a:lnTo>
                    <a:pt x="144" y="590"/>
                  </a:lnTo>
                  <a:lnTo>
                    <a:pt x="158" y="590"/>
                  </a:lnTo>
                  <a:lnTo>
                    <a:pt x="175" y="588"/>
                  </a:lnTo>
                  <a:lnTo>
                    <a:pt x="190" y="588"/>
                  </a:lnTo>
                  <a:lnTo>
                    <a:pt x="205" y="585"/>
                  </a:lnTo>
                  <a:lnTo>
                    <a:pt x="221" y="583"/>
                  </a:lnTo>
                  <a:lnTo>
                    <a:pt x="238" y="578"/>
                  </a:lnTo>
                  <a:lnTo>
                    <a:pt x="254" y="575"/>
                  </a:lnTo>
                  <a:lnTo>
                    <a:pt x="270" y="568"/>
                  </a:lnTo>
                  <a:lnTo>
                    <a:pt x="287" y="561"/>
                  </a:lnTo>
                  <a:lnTo>
                    <a:pt x="295" y="556"/>
                  </a:lnTo>
                  <a:lnTo>
                    <a:pt x="304" y="551"/>
                  </a:lnTo>
                  <a:lnTo>
                    <a:pt x="312" y="546"/>
                  </a:lnTo>
                  <a:lnTo>
                    <a:pt x="321" y="543"/>
                  </a:lnTo>
                  <a:lnTo>
                    <a:pt x="327" y="537"/>
                  </a:lnTo>
                  <a:lnTo>
                    <a:pt x="336" y="531"/>
                  </a:lnTo>
                  <a:lnTo>
                    <a:pt x="344" y="524"/>
                  </a:lnTo>
                  <a:lnTo>
                    <a:pt x="353" y="517"/>
                  </a:lnTo>
                  <a:lnTo>
                    <a:pt x="361" y="509"/>
                  </a:lnTo>
                  <a:lnTo>
                    <a:pt x="370" y="504"/>
                  </a:lnTo>
                  <a:lnTo>
                    <a:pt x="378" y="495"/>
                  </a:lnTo>
                  <a:lnTo>
                    <a:pt x="387" y="488"/>
                  </a:lnTo>
                  <a:lnTo>
                    <a:pt x="393" y="477"/>
                  </a:lnTo>
                  <a:lnTo>
                    <a:pt x="402" y="466"/>
                  </a:lnTo>
                  <a:lnTo>
                    <a:pt x="409" y="454"/>
                  </a:lnTo>
                  <a:lnTo>
                    <a:pt x="415" y="443"/>
                  </a:lnTo>
                  <a:lnTo>
                    <a:pt x="421" y="431"/>
                  </a:lnTo>
                  <a:lnTo>
                    <a:pt x="426" y="419"/>
                  </a:lnTo>
                  <a:lnTo>
                    <a:pt x="429" y="407"/>
                  </a:lnTo>
                  <a:lnTo>
                    <a:pt x="434" y="395"/>
                  </a:lnTo>
                  <a:lnTo>
                    <a:pt x="436" y="380"/>
                  </a:lnTo>
                  <a:lnTo>
                    <a:pt x="438" y="368"/>
                  </a:lnTo>
                  <a:lnTo>
                    <a:pt x="438" y="355"/>
                  </a:lnTo>
                  <a:lnTo>
                    <a:pt x="439" y="343"/>
                  </a:lnTo>
                  <a:lnTo>
                    <a:pt x="439" y="327"/>
                  </a:lnTo>
                  <a:lnTo>
                    <a:pt x="439" y="314"/>
                  </a:lnTo>
                  <a:lnTo>
                    <a:pt x="438" y="302"/>
                  </a:lnTo>
                  <a:lnTo>
                    <a:pt x="436" y="288"/>
                  </a:lnTo>
                  <a:lnTo>
                    <a:pt x="432" y="275"/>
                  </a:lnTo>
                  <a:lnTo>
                    <a:pt x="429" y="260"/>
                  </a:lnTo>
                  <a:lnTo>
                    <a:pt x="424" y="246"/>
                  </a:lnTo>
                  <a:lnTo>
                    <a:pt x="421" y="233"/>
                  </a:lnTo>
                  <a:lnTo>
                    <a:pt x="415" y="217"/>
                  </a:lnTo>
                  <a:lnTo>
                    <a:pt x="412" y="205"/>
                  </a:lnTo>
                  <a:lnTo>
                    <a:pt x="405" y="192"/>
                  </a:lnTo>
                  <a:lnTo>
                    <a:pt x="400" y="180"/>
                  </a:lnTo>
                  <a:lnTo>
                    <a:pt x="392" y="165"/>
                  </a:lnTo>
                  <a:lnTo>
                    <a:pt x="383" y="151"/>
                  </a:lnTo>
                  <a:lnTo>
                    <a:pt x="376" y="139"/>
                  </a:lnTo>
                  <a:lnTo>
                    <a:pt x="370" y="128"/>
                  </a:lnTo>
                  <a:lnTo>
                    <a:pt x="361" y="116"/>
                  </a:lnTo>
                  <a:lnTo>
                    <a:pt x="353" y="104"/>
                  </a:lnTo>
                  <a:lnTo>
                    <a:pt x="344" y="94"/>
                  </a:lnTo>
                  <a:lnTo>
                    <a:pt x="336" y="83"/>
                  </a:lnTo>
                  <a:lnTo>
                    <a:pt x="326" y="73"/>
                  </a:lnTo>
                  <a:lnTo>
                    <a:pt x="315" y="63"/>
                  </a:lnTo>
                  <a:lnTo>
                    <a:pt x="307" y="55"/>
                  </a:lnTo>
                  <a:lnTo>
                    <a:pt x="297" y="48"/>
                  </a:lnTo>
                  <a:lnTo>
                    <a:pt x="285" y="39"/>
                  </a:lnTo>
                  <a:lnTo>
                    <a:pt x="277" y="33"/>
                  </a:lnTo>
                  <a:lnTo>
                    <a:pt x="265" y="26"/>
                  </a:lnTo>
                  <a:lnTo>
                    <a:pt x="254" y="21"/>
                  </a:lnTo>
                  <a:lnTo>
                    <a:pt x="244" y="17"/>
                  </a:lnTo>
                  <a:lnTo>
                    <a:pt x="232" y="12"/>
                  </a:lnTo>
                  <a:lnTo>
                    <a:pt x="222" y="7"/>
                  </a:lnTo>
                  <a:lnTo>
                    <a:pt x="214" y="6"/>
                  </a:lnTo>
                  <a:lnTo>
                    <a:pt x="202" y="2"/>
                  </a:lnTo>
                  <a:lnTo>
                    <a:pt x="192" y="0"/>
                  </a:lnTo>
                  <a:lnTo>
                    <a:pt x="183" y="0"/>
                  </a:lnTo>
                  <a:lnTo>
                    <a:pt x="173" y="2"/>
                  </a:lnTo>
                  <a:lnTo>
                    <a:pt x="161" y="2"/>
                  </a:lnTo>
                  <a:lnTo>
                    <a:pt x="153" y="4"/>
                  </a:lnTo>
                  <a:lnTo>
                    <a:pt x="143" y="6"/>
                  </a:lnTo>
                  <a:lnTo>
                    <a:pt x="134" y="11"/>
                  </a:lnTo>
                  <a:lnTo>
                    <a:pt x="124" y="14"/>
                  </a:lnTo>
                  <a:lnTo>
                    <a:pt x="117" y="19"/>
                  </a:lnTo>
                  <a:lnTo>
                    <a:pt x="109" y="24"/>
                  </a:lnTo>
                  <a:lnTo>
                    <a:pt x="102" y="33"/>
                  </a:lnTo>
                  <a:lnTo>
                    <a:pt x="93" y="39"/>
                  </a:lnTo>
                  <a:lnTo>
                    <a:pt x="88" y="50"/>
                  </a:lnTo>
                  <a:lnTo>
                    <a:pt x="83" y="58"/>
                  </a:lnTo>
                  <a:lnTo>
                    <a:pt x="78" y="70"/>
                  </a:lnTo>
                  <a:lnTo>
                    <a:pt x="73" y="82"/>
                  </a:lnTo>
                  <a:lnTo>
                    <a:pt x="68" y="94"/>
                  </a:lnTo>
                  <a:lnTo>
                    <a:pt x="65" y="109"/>
                  </a:lnTo>
                  <a:lnTo>
                    <a:pt x="65" y="124"/>
                  </a:lnTo>
                  <a:lnTo>
                    <a:pt x="61" y="141"/>
                  </a:lnTo>
                  <a:lnTo>
                    <a:pt x="61" y="156"/>
                  </a:lnTo>
                  <a:lnTo>
                    <a:pt x="61" y="173"/>
                  </a:lnTo>
                  <a:lnTo>
                    <a:pt x="65" y="190"/>
                  </a:lnTo>
                  <a:lnTo>
                    <a:pt x="68" y="205"/>
                  </a:lnTo>
                  <a:lnTo>
                    <a:pt x="73" y="219"/>
                  </a:lnTo>
                  <a:lnTo>
                    <a:pt x="80" y="234"/>
                  </a:lnTo>
                  <a:lnTo>
                    <a:pt x="87" y="248"/>
                  </a:lnTo>
                  <a:lnTo>
                    <a:pt x="92" y="260"/>
                  </a:lnTo>
                  <a:lnTo>
                    <a:pt x="95" y="272"/>
                  </a:lnTo>
                  <a:lnTo>
                    <a:pt x="100" y="280"/>
                  </a:lnTo>
                  <a:lnTo>
                    <a:pt x="107" y="290"/>
                  </a:lnTo>
                  <a:lnTo>
                    <a:pt x="110" y="297"/>
                  </a:lnTo>
                  <a:lnTo>
                    <a:pt x="116" y="304"/>
                  </a:lnTo>
                  <a:lnTo>
                    <a:pt x="117" y="307"/>
                  </a:lnTo>
                  <a:lnTo>
                    <a:pt x="121" y="310"/>
                  </a:lnTo>
                  <a:lnTo>
                    <a:pt x="129" y="302"/>
                  </a:lnTo>
                  <a:lnTo>
                    <a:pt x="139" y="295"/>
                  </a:lnTo>
                  <a:lnTo>
                    <a:pt x="134" y="288"/>
                  </a:lnTo>
                  <a:lnTo>
                    <a:pt x="127" y="280"/>
                  </a:lnTo>
                  <a:lnTo>
                    <a:pt x="122" y="272"/>
                  </a:lnTo>
                  <a:lnTo>
                    <a:pt x="117" y="263"/>
                  </a:lnTo>
                  <a:lnTo>
                    <a:pt x="112" y="253"/>
                  </a:lnTo>
                  <a:lnTo>
                    <a:pt x="107" y="244"/>
                  </a:lnTo>
                  <a:lnTo>
                    <a:pt x="100" y="231"/>
                  </a:lnTo>
                  <a:lnTo>
                    <a:pt x="95" y="217"/>
                  </a:lnTo>
                  <a:lnTo>
                    <a:pt x="92" y="204"/>
                  </a:lnTo>
                  <a:lnTo>
                    <a:pt x="88" y="190"/>
                  </a:lnTo>
                  <a:lnTo>
                    <a:pt x="85" y="175"/>
                  </a:lnTo>
                  <a:lnTo>
                    <a:pt x="85" y="160"/>
                  </a:lnTo>
                  <a:lnTo>
                    <a:pt x="83" y="146"/>
                  </a:lnTo>
                  <a:lnTo>
                    <a:pt x="87" y="131"/>
                  </a:lnTo>
                  <a:lnTo>
                    <a:pt x="87" y="116"/>
                  </a:lnTo>
                  <a:lnTo>
                    <a:pt x="90" y="104"/>
                  </a:lnTo>
                  <a:lnTo>
                    <a:pt x="92" y="92"/>
                  </a:lnTo>
                  <a:lnTo>
                    <a:pt x="97" y="83"/>
                  </a:lnTo>
                  <a:lnTo>
                    <a:pt x="102" y="72"/>
                  </a:lnTo>
                  <a:lnTo>
                    <a:pt x="107" y="63"/>
                  </a:lnTo>
                  <a:lnTo>
                    <a:pt x="114" y="53"/>
                  </a:lnTo>
                  <a:lnTo>
                    <a:pt x="121" y="50"/>
                  </a:lnTo>
                  <a:lnTo>
                    <a:pt x="131" y="36"/>
                  </a:lnTo>
                  <a:lnTo>
                    <a:pt x="148" y="28"/>
                  </a:lnTo>
                  <a:lnTo>
                    <a:pt x="161" y="22"/>
                  </a:lnTo>
                  <a:lnTo>
                    <a:pt x="180" y="22"/>
                  </a:lnTo>
                  <a:lnTo>
                    <a:pt x="195" y="22"/>
                  </a:lnTo>
                  <a:lnTo>
                    <a:pt x="214" y="28"/>
                  </a:lnTo>
                  <a:lnTo>
                    <a:pt x="221" y="29"/>
                  </a:lnTo>
                  <a:lnTo>
                    <a:pt x="231" y="33"/>
                  </a:lnTo>
                  <a:lnTo>
                    <a:pt x="241" y="38"/>
                  </a:lnTo>
                  <a:lnTo>
                    <a:pt x="251" y="43"/>
                  </a:lnTo>
                  <a:lnTo>
                    <a:pt x="258" y="48"/>
                  </a:lnTo>
                  <a:lnTo>
                    <a:pt x="268" y="51"/>
                  </a:lnTo>
                  <a:lnTo>
                    <a:pt x="277" y="58"/>
                  </a:lnTo>
                  <a:lnTo>
                    <a:pt x="285" y="67"/>
                  </a:lnTo>
                  <a:lnTo>
                    <a:pt x="293" y="73"/>
                  </a:lnTo>
                  <a:lnTo>
                    <a:pt x="302" y="82"/>
                  </a:lnTo>
                  <a:lnTo>
                    <a:pt x="310" y="90"/>
                  </a:lnTo>
                  <a:lnTo>
                    <a:pt x="319" y="100"/>
                  </a:lnTo>
                  <a:lnTo>
                    <a:pt x="326" y="109"/>
                  </a:lnTo>
                  <a:lnTo>
                    <a:pt x="332" y="116"/>
                  </a:lnTo>
                  <a:lnTo>
                    <a:pt x="339" y="126"/>
                  </a:lnTo>
                  <a:lnTo>
                    <a:pt x="348" y="138"/>
                  </a:lnTo>
                  <a:lnTo>
                    <a:pt x="353" y="148"/>
                  </a:lnTo>
                  <a:lnTo>
                    <a:pt x="360" y="158"/>
                  </a:lnTo>
                  <a:lnTo>
                    <a:pt x="366" y="170"/>
                  </a:lnTo>
                  <a:lnTo>
                    <a:pt x="375" y="183"/>
                  </a:lnTo>
                  <a:lnTo>
                    <a:pt x="380" y="194"/>
                  </a:lnTo>
                  <a:lnTo>
                    <a:pt x="383" y="207"/>
                  </a:lnTo>
                  <a:lnTo>
                    <a:pt x="388" y="217"/>
                  </a:lnTo>
                  <a:lnTo>
                    <a:pt x="395" y="233"/>
                  </a:lnTo>
                  <a:lnTo>
                    <a:pt x="399" y="246"/>
                  </a:lnTo>
                  <a:lnTo>
                    <a:pt x="404" y="258"/>
                  </a:lnTo>
                  <a:lnTo>
                    <a:pt x="407" y="272"/>
                  </a:lnTo>
                  <a:lnTo>
                    <a:pt x="409" y="285"/>
                  </a:lnTo>
                  <a:lnTo>
                    <a:pt x="412" y="297"/>
                  </a:lnTo>
                  <a:lnTo>
                    <a:pt x="412" y="310"/>
                  </a:lnTo>
                  <a:lnTo>
                    <a:pt x="412" y="322"/>
                  </a:lnTo>
                  <a:lnTo>
                    <a:pt x="414" y="338"/>
                  </a:lnTo>
                  <a:lnTo>
                    <a:pt x="412" y="348"/>
                  </a:lnTo>
                  <a:lnTo>
                    <a:pt x="412" y="361"/>
                  </a:lnTo>
                  <a:lnTo>
                    <a:pt x="412" y="375"/>
                  </a:lnTo>
                  <a:lnTo>
                    <a:pt x="409" y="388"/>
                  </a:lnTo>
                  <a:lnTo>
                    <a:pt x="405" y="400"/>
                  </a:lnTo>
                  <a:lnTo>
                    <a:pt x="402" y="412"/>
                  </a:lnTo>
                  <a:lnTo>
                    <a:pt x="397" y="424"/>
                  </a:lnTo>
                  <a:lnTo>
                    <a:pt x="392" y="438"/>
                  </a:lnTo>
                  <a:lnTo>
                    <a:pt x="383" y="446"/>
                  </a:lnTo>
                  <a:lnTo>
                    <a:pt x="378" y="458"/>
                  </a:lnTo>
                  <a:lnTo>
                    <a:pt x="370" y="470"/>
                  </a:lnTo>
                  <a:lnTo>
                    <a:pt x="361" y="480"/>
                  </a:lnTo>
                  <a:lnTo>
                    <a:pt x="351" y="487"/>
                  </a:lnTo>
                  <a:lnTo>
                    <a:pt x="346" y="493"/>
                  </a:lnTo>
                  <a:lnTo>
                    <a:pt x="336" y="500"/>
                  </a:lnTo>
                  <a:lnTo>
                    <a:pt x="329" y="507"/>
                  </a:lnTo>
                  <a:lnTo>
                    <a:pt x="321" y="510"/>
                  </a:lnTo>
                  <a:lnTo>
                    <a:pt x="314" y="517"/>
                  </a:lnTo>
                  <a:lnTo>
                    <a:pt x="305" y="522"/>
                  </a:lnTo>
                  <a:lnTo>
                    <a:pt x="299" y="529"/>
                  </a:lnTo>
                  <a:lnTo>
                    <a:pt x="288" y="532"/>
                  </a:lnTo>
                  <a:lnTo>
                    <a:pt x="283" y="537"/>
                  </a:lnTo>
                  <a:lnTo>
                    <a:pt x="275" y="539"/>
                  </a:lnTo>
                  <a:lnTo>
                    <a:pt x="268" y="544"/>
                  </a:lnTo>
                  <a:lnTo>
                    <a:pt x="253" y="551"/>
                  </a:lnTo>
                  <a:lnTo>
                    <a:pt x="239" y="558"/>
                  </a:lnTo>
                  <a:lnTo>
                    <a:pt x="224" y="561"/>
                  </a:lnTo>
                  <a:lnTo>
                    <a:pt x="210" y="566"/>
                  </a:lnTo>
                  <a:lnTo>
                    <a:pt x="195" y="568"/>
                  </a:lnTo>
                  <a:lnTo>
                    <a:pt x="183" y="571"/>
                  </a:lnTo>
                  <a:lnTo>
                    <a:pt x="168" y="571"/>
                  </a:lnTo>
                  <a:lnTo>
                    <a:pt x="156" y="571"/>
                  </a:lnTo>
                  <a:lnTo>
                    <a:pt x="143" y="571"/>
                  </a:lnTo>
                  <a:lnTo>
                    <a:pt x="132" y="571"/>
                  </a:lnTo>
                  <a:lnTo>
                    <a:pt x="121" y="570"/>
                  </a:lnTo>
                  <a:lnTo>
                    <a:pt x="109" y="568"/>
                  </a:lnTo>
                  <a:lnTo>
                    <a:pt x="97" y="566"/>
                  </a:lnTo>
                  <a:lnTo>
                    <a:pt x="88" y="565"/>
                  </a:lnTo>
                  <a:lnTo>
                    <a:pt x="78" y="561"/>
                  </a:lnTo>
                  <a:lnTo>
                    <a:pt x="68" y="558"/>
                  </a:lnTo>
                  <a:lnTo>
                    <a:pt x="60" y="554"/>
                  </a:lnTo>
                  <a:lnTo>
                    <a:pt x="54" y="553"/>
                  </a:lnTo>
                  <a:lnTo>
                    <a:pt x="38" y="546"/>
                  </a:lnTo>
                  <a:lnTo>
                    <a:pt x="29" y="543"/>
                  </a:lnTo>
                  <a:lnTo>
                    <a:pt x="19" y="539"/>
                  </a:lnTo>
                  <a:lnTo>
                    <a:pt x="16" y="539"/>
                  </a:lnTo>
                  <a:lnTo>
                    <a:pt x="5" y="537"/>
                  </a:lnTo>
                  <a:lnTo>
                    <a:pt x="2" y="543"/>
                  </a:lnTo>
                  <a:lnTo>
                    <a:pt x="0" y="549"/>
                  </a:lnTo>
                  <a:lnTo>
                    <a:pt x="2" y="554"/>
                  </a:lnTo>
                  <a:lnTo>
                    <a:pt x="2" y="5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5686425" y="2524125"/>
              <a:ext cx="68263" cy="241300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70" y="1"/>
                </a:cxn>
                <a:cxn ang="0">
                  <a:pos x="66" y="6"/>
                </a:cxn>
                <a:cxn ang="0">
                  <a:pos x="60" y="15"/>
                </a:cxn>
                <a:cxn ang="0">
                  <a:pos x="54" y="25"/>
                </a:cxn>
                <a:cxn ang="0">
                  <a:pos x="46" y="37"/>
                </a:cxn>
                <a:cxn ang="0">
                  <a:pos x="38" y="52"/>
                </a:cxn>
                <a:cxn ang="0">
                  <a:pos x="34" y="61"/>
                </a:cxn>
                <a:cxn ang="0">
                  <a:pos x="29" y="69"/>
                </a:cxn>
                <a:cxn ang="0">
                  <a:pos x="26" y="79"/>
                </a:cxn>
                <a:cxn ang="0">
                  <a:pos x="22" y="89"/>
                </a:cxn>
                <a:cxn ang="0">
                  <a:pos x="17" y="100"/>
                </a:cxn>
                <a:cxn ang="0">
                  <a:pos x="14" y="110"/>
                </a:cxn>
                <a:cxn ang="0">
                  <a:pos x="10" y="120"/>
                </a:cxn>
                <a:cxn ang="0">
                  <a:pos x="9" y="133"/>
                </a:cxn>
                <a:cxn ang="0">
                  <a:pos x="5" y="145"/>
                </a:cxn>
                <a:cxn ang="0">
                  <a:pos x="4" y="157"/>
                </a:cxn>
                <a:cxn ang="0">
                  <a:pos x="2" y="171"/>
                </a:cxn>
                <a:cxn ang="0">
                  <a:pos x="2" y="184"/>
                </a:cxn>
                <a:cxn ang="0">
                  <a:pos x="0" y="198"/>
                </a:cxn>
                <a:cxn ang="0">
                  <a:pos x="0" y="211"/>
                </a:cxn>
                <a:cxn ang="0">
                  <a:pos x="0" y="225"/>
                </a:cxn>
                <a:cxn ang="0">
                  <a:pos x="4" y="242"/>
                </a:cxn>
                <a:cxn ang="0">
                  <a:pos x="4" y="255"/>
                </a:cxn>
                <a:cxn ang="0">
                  <a:pos x="7" y="271"/>
                </a:cxn>
                <a:cxn ang="0">
                  <a:pos x="10" y="286"/>
                </a:cxn>
                <a:cxn ang="0">
                  <a:pos x="17" y="303"/>
                </a:cxn>
                <a:cxn ang="0">
                  <a:pos x="36" y="298"/>
                </a:cxn>
                <a:cxn ang="0">
                  <a:pos x="31" y="281"/>
                </a:cxn>
                <a:cxn ang="0">
                  <a:pos x="26" y="267"/>
                </a:cxn>
                <a:cxn ang="0">
                  <a:pos x="22" y="252"/>
                </a:cxn>
                <a:cxn ang="0">
                  <a:pos x="22" y="238"/>
                </a:cxn>
                <a:cxn ang="0">
                  <a:pos x="19" y="223"/>
                </a:cxn>
                <a:cxn ang="0">
                  <a:pos x="19" y="211"/>
                </a:cxn>
                <a:cxn ang="0">
                  <a:pos x="19" y="198"/>
                </a:cxn>
                <a:cxn ang="0">
                  <a:pos x="21" y="184"/>
                </a:cxn>
                <a:cxn ang="0">
                  <a:pos x="21" y="171"/>
                </a:cxn>
                <a:cxn ang="0">
                  <a:pos x="22" y="159"/>
                </a:cxn>
                <a:cxn ang="0">
                  <a:pos x="24" y="147"/>
                </a:cxn>
                <a:cxn ang="0">
                  <a:pos x="29" y="137"/>
                </a:cxn>
                <a:cxn ang="0">
                  <a:pos x="31" y="123"/>
                </a:cxn>
                <a:cxn ang="0">
                  <a:pos x="34" y="115"/>
                </a:cxn>
                <a:cxn ang="0">
                  <a:pos x="38" y="105"/>
                </a:cxn>
                <a:cxn ang="0">
                  <a:pos x="41" y="94"/>
                </a:cxn>
                <a:cxn ang="0">
                  <a:pos x="43" y="84"/>
                </a:cxn>
                <a:cxn ang="0">
                  <a:pos x="46" y="76"/>
                </a:cxn>
                <a:cxn ang="0">
                  <a:pos x="49" y="66"/>
                </a:cxn>
                <a:cxn ang="0">
                  <a:pos x="54" y="59"/>
                </a:cxn>
                <a:cxn ang="0">
                  <a:pos x="61" y="45"/>
                </a:cxn>
                <a:cxn ang="0">
                  <a:pos x="70" y="33"/>
                </a:cxn>
                <a:cxn ang="0">
                  <a:pos x="73" y="22"/>
                </a:cxn>
                <a:cxn ang="0">
                  <a:pos x="80" y="17"/>
                </a:cxn>
                <a:cxn ang="0">
                  <a:pos x="83" y="11"/>
                </a:cxn>
                <a:cxn ang="0">
                  <a:pos x="87" y="11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7" h="303">
                  <a:moveTo>
                    <a:pt x="71" y="0"/>
                  </a:moveTo>
                  <a:lnTo>
                    <a:pt x="70" y="1"/>
                  </a:lnTo>
                  <a:lnTo>
                    <a:pt x="66" y="6"/>
                  </a:lnTo>
                  <a:lnTo>
                    <a:pt x="60" y="15"/>
                  </a:lnTo>
                  <a:lnTo>
                    <a:pt x="54" y="25"/>
                  </a:lnTo>
                  <a:lnTo>
                    <a:pt x="46" y="37"/>
                  </a:lnTo>
                  <a:lnTo>
                    <a:pt x="38" y="52"/>
                  </a:lnTo>
                  <a:lnTo>
                    <a:pt x="34" y="61"/>
                  </a:lnTo>
                  <a:lnTo>
                    <a:pt x="29" y="69"/>
                  </a:lnTo>
                  <a:lnTo>
                    <a:pt x="26" y="79"/>
                  </a:lnTo>
                  <a:lnTo>
                    <a:pt x="22" y="89"/>
                  </a:lnTo>
                  <a:lnTo>
                    <a:pt x="17" y="100"/>
                  </a:lnTo>
                  <a:lnTo>
                    <a:pt x="14" y="110"/>
                  </a:lnTo>
                  <a:lnTo>
                    <a:pt x="10" y="120"/>
                  </a:lnTo>
                  <a:lnTo>
                    <a:pt x="9" y="133"/>
                  </a:lnTo>
                  <a:lnTo>
                    <a:pt x="5" y="145"/>
                  </a:lnTo>
                  <a:lnTo>
                    <a:pt x="4" y="157"/>
                  </a:lnTo>
                  <a:lnTo>
                    <a:pt x="2" y="171"/>
                  </a:lnTo>
                  <a:lnTo>
                    <a:pt x="2" y="184"/>
                  </a:lnTo>
                  <a:lnTo>
                    <a:pt x="0" y="198"/>
                  </a:lnTo>
                  <a:lnTo>
                    <a:pt x="0" y="211"/>
                  </a:lnTo>
                  <a:lnTo>
                    <a:pt x="0" y="225"/>
                  </a:lnTo>
                  <a:lnTo>
                    <a:pt x="4" y="242"/>
                  </a:lnTo>
                  <a:lnTo>
                    <a:pt x="4" y="255"/>
                  </a:lnTo>
                  <a:lnTo>
                    <a:pt x="7" y="271"/>
                  </a:lnTo>
                  <a:lnTo>
                    <a:pt x="10" y="286"/>
                  </a:lnTo>
                  <a:lnTo>
                    <a:pt x="17" y="303"/>
                  </a:lnTo>
                  <a:lnTo>
                    <a:pt x="36" y="298"/>
                  </a:lnTo>
                  <a:lnTo>
                    <a:pt x="31" y="281"/>
                  </a:lnTo>
                  <a:lnTo>
                    <a:pt x="26" y="267"/>
                  </a:lnTo>
                  <a:lnTo>
                    <a:pt x="22" y="252"/>
                  </a:lnTo>
                  <a:lnTo>
                    <a:pt x="22" y="238"/>
                  </a:lnTo>
                  <a:lnTo>
                    <a:pt x="19" y="223"/>
                  </a:lnTo>
                  <a:lnTo>
                    <a:pt x="19" y="211"/>
                  </a:lnTo>
                  <a:lnTo>
                    <a:pt x="19" y="198"/>
                  </a:lnTo>
                  <a:lnTo>
                    <a:pt x="21" y="184"/>
                  </a:lnTo>
                  <a:lnTo>
                    <a:pt x="21" y="171"/>
                  </a:lnTo>
                  <a:lnTo>
                    <a:pt x="22" y="159"/>
                  </a:lnTo>
                  <a:lnTo>
                    <a:pt x="24" y="147"/>
                  </a:lnTo>
                  <a:lnTo>
                    <a:pt x="29" y="137"/>
                  </a:lnTo>
                  <a:lnTo>
                    <a:pt x="31" y="123"/>
                  </a:lnTo>
                  <a:lnTo>
                    <a:pt x="34" y="115"/>
                  </a:lnTo>
                  <a:lnTo>
                    <a:pt x="38" y="105"/>
                  </a:lnTo>
                  <a:lnTo>
                    <a:pt x="41" y="94"/>
                  </a:lnTo>
                  <a:lnTo>
                    <a:pt x="43" y="84"/>
                  </a:lnTo>
                  <a:lnTo>
                    <a:pt x="46" y="76"/>
                  </a:lnTo>
                  <a:lnTo>
                    <a:pt x="49" y="66"/>
                  </a:lnTo>
                  <a:lnTo>
                    <a:pt x="54" y="59"/>
                  </a:lnTo>
                  <a:lnTo>
                    <a:pt x="61" y="45"/>
                  </a:lnTo>
                  <a:lnTo>
                    <a:pt x="70" y="33"/>
                  </a:lnTo>
                  <a:lnTo>
                    <a:pt x="73" y="22"/>
                  </a:lnTo>
                  <a:lnTo>
                    <a:pt x="80" y="17"/>
                  </a:lnTo>
                  <a:lnTo>
                    <a:pt x="83" y="11"/>
                  </a:lnTo>
                  <a:lnTo>
                    <a:pt x="87" y="11"/>
                  </a:lnTo>
                  <a:lnTo>
                    <a:pt x="71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5695950" y="2717800"/>
              <a:ext cx="215900" cy="55562"/>
            </a:xfrm>
            <a:custGeom>
              <a:avLst/>
              <a:gdLst/>
              <a:ahLst/>
              <a:cxnLst>
                <a:cxn ang="0">
                  <a:pos x="5" y="67"/>
                </a:cxn>
                <a:cxn ang="0">
                  <a:pos x="10" y="67"/>
                </a:cxn>
                <a:cxn ang="0">
                  <a:pos x="24" y="69"/>
                </a:cxn>
                <a:cxn ang="0">
                  <a:pos x="34" y="69"/>
                </a:cxn>
                <a:cxn ang="0">
                  <a:pos x="47" y="69"/>
                </a:cxn>
                <a:cxn ang="0">
                  <a:pos x="61" y="69"/>
                </a:cxn>
                <a:cxn ang="0">
                  <a:pos x="79" y="69"/>
                </a:cxn>
                <a:cxn ang="0">
                  <a:pos x="88" y="66"/>
                </a:cxn>
                <a:cxn ang="0">
                  <a:pos x="95" y="66"/>
                </a:cxn>
                <a:cxn ang="0">
                  <a:pos x="105" y="64"/>
                </a:cxn>
                <a:cxn ang="0">
                  <a:pos x="117" y="64"/>
                </a:cxn>
                <a:cxn ang="0">
                  <a:pos x="125" y="61"/>
                </a:cxn>
                <a:cxn ang="0">
                  <a:pos x="137" y="59"/>
                </a:cxn>
                <a:cxn ang="0">
                  <a:pos x="149" y="55"/>
                </a:cxn>
                <a:cxn ang="0">
                  <a:pos x="161" y="54"/>
                </a:cxn>
                <a:cxn ang="0">
                  <a:pos x="173" y="49"/>
                </a:cxn>
                <a:cxn ang="0">
                  <a:pos x="185" y="45"/>
                </a:cxn>
                <a:cxn ang="0">
                  <a:pos x="198" y="40"/>
                </a:cxn>
                <a:cxn ang="0">
                  <a:pos x="213" y="37"/>
                </a:cxn>
                <a:cxn ang="0">
                  <a:pos x="225" y="33"/>
                </a:cxn>
                <a:cxn ang="0">
                  <a:pos x="240" y="28"/>
                </a:cxn>
                <a:cxn ang="0">
                  <a:pos x="254" y="23"/>
                </a:cxn>
                <a:cxn ang="0">
                  <a:pos x="271" y="18"/>
                </a:cxn>
                <a:cxn ang="0">
                  <a:pos x="269" y="15"/>
                </a:cxn>
                <a:cxn ang="0">
                  <a:pos x="269" y="8"/>
                </a:cxn>
                <a:cxn ang="0">
                  <a:pos x="268" y="1"/>
                </a:cxn>
                <a:cxn ang="0">
                  <a:pos x="268" y="0"/>
                </a:cxn>
                <a:cxn ang="0">
                  <a:pos x="251" y="3"/>
                </a:cxn>
                <a:cxn ang="0">
                  <a:pos x="237" y="10"/>
                </a:cxn>
                <a:cxn ang="0">
                  <a:pos x="222" y="15"/>
                </a:cxn>
                <a:cxn ang="0">
                  <a:pos x="210" y="20"/>
                </a:cxn>
                <a:cxn ang="0">
                  <a:pos x="195" y="23"/>
                </a:cxn>
                <a:cxn ang="0">
                  <a:pos x="185" y="28"/>
                </a:cxn>
                <a:cxn ang="0">
                  <a:pos x="171" y="32"/>
                </a:cxn>
                <a:cxn ang="0">
                  <a:pos x="159" y="35"/>
                </a:cxn>
                <a:cxn ang="0">
                  <a:pos x="147" y="37"/>
                </a:cxn>
                <a:cxn ang="0">
                  <a:pos x="135" y="39"/>
                </a:cxn>
                <a:cxn ang="0">
                  <a:pos x="122" y="40"/>
                </a:cxn>
                <a:cxn ang="0">
                  <a:pos x="113" y="44"/>
                </a:cxn>
                <a:cxn ang="0">
                  <a:pos x="103" y="45"/>
                </a:cxn>
                <a:cxn ang="0">
                  <a:pos x="93" y="47"/>
                </a:cxn>
                <a:cxn ang="0">
                  <a:pos x="85" y="49"/>
                </a:cxn>
                <a:cxn ang="0">
                  <a:pos x="76" y="50"/>
                </a:cxn>
                <a:cxn ang="0">
                  <a:pos x="66" y="50"/>
                </a:cxn>
                <a:cxn ang="0">
                  <a:pos x="57" y="50"/>
                </a:cxn>
                <a:cxn ang="0">
                  <a:pos x="51" y="50"/>
                </a:cxn>
                <a:cxn ang="0">
                  <a:pos x="44" y="50"/>
                </a:cxn>
                <a:cxn ang="0">
                  <a:pos x="30" y="50"/>
                </a:cxn>
                <a:cxn ang="0">
                  <a:pos x="22" y="50"/>
                </a:cxn>
                <a:cxn ang="0">
                  <a:pos x="12" y="49"/>
                </a:cxn>
                <a:cxn ang="0">
                  <a:pos x="5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5" y="67"/>
                </a:cxn>
                <a:cxn ang="0">
                  <a:pos x="5" y="67"/>
                </a:cxn>
              </a:cxnLst>
              <a:rect l="0" t="0" r="r" b="b"/>
              <a:pathLst>
                <a:path w="271" h="69">
                  <a:moveTo>
                    <a:pt x="5" y="67"/>
                  </a:moveTo>
                  <a:lnTo>
                    <a:pt x="10" y="67"/>
                  </a:lnTo>
                  <a:lnTo>
                    <a:pt x="24" y="69"/>
                  </a:lnTo>
                  <a:lnTo>
                    <a:pt x="34" y="69"/>
                  </a:lnTo>
                  <a:lnTo>
                    <a:pt x="47" y="69"/>
                  </a:lnTo>
                  <a:lnTo>
                    <a:pt x="61" y="69"/>
                  </a:lnTo>
                  <a:lnTo>
                    <a:pt x="79" y="69"/>
                  </a:lnTo>
                  <a:lnTo>
                    <a:pt x="88" y="66"/>
                  </a:lnTo>
                  <a:lnTo>
                    <a:pt x="95" y="66"/>
                  </a:lnTo>
                  <a:lnTo>
                    <a:pt x="105" y="64"/>
                  </a:lnTo>
                  <a:lnTo>
                    <a:pt x="117" y="64"/>
                  </a:lnTo>
                  <a:lnTo>
                    <a:pt x="125" y="61"/>
                  </a:lnTo>
                  <a:lnTo>
                    <a:pt x="137" y="59"/>
                  </a:lnTo>
                  <a:lnTo>
                    <a:pt x="149" y="55"/>
                  </a:lnTo>
                  <a:lnTo>
                    <a:pt x="161" y="54"/>
                  </a:lnTo>
                  <a:lnTo>
                    <a:pt x="173" y="49"/>
                  </a:lnTo>
                  <a:lnTo>
                    <a:pt x="185" y="45"/>
                  </a:lnTo>
                  <a:lnTo>
                    <a:pt x="198" y="40"/>
                  </a:lnTo>
                  <a:lnTo>
                    <a:pt x="213" y="37"/>
                  </a:lnTo>
                  <a:lnTo>
                    <a:pt x="225" y="33"/>
                  </a:lnTo>
                  <a:lnTo>
                    <a:pt x="240" y="28"/>
                  </a:lnTo>
                  <a:lnTo>
                    <a:pt x="254" y="23"/>
                  </a:lnTo>
                  <a:lnTo>
                    <a:pt x="271" y="18"/>
                  </a:lnTo>
                  <a:lnTo>
                    <a:pt x="269" y="15"/>
                  </a:lnTo>
                  <a:lnTo>
                    <a:pt x="269" y="8"/>
                  </a:lnTo>
                  <a:lnTo>
                    <a:pt x="268" y="1"/>
                  </a:lnTo>
                  <a:lnTo>
                    <a:pt x="268" y="0"/>
                  </a:lnTo>
                  <a:lnTo>
                    <a:pt x="251" y="3"/>
                  </a:lnTo>
                  <a:lnTo>
                    <a:pt x="237" y="10"/>
                  </a:lnTo>
                  <a:lnTo>
                    <a:pt x="222" y="15"/>
                  </a:lnTo>
                  <a:lnTo>
                    <a:pt x="210" y="20"/>
                  </a:lnTo>
                  <a:lnTo>
                    <a:pt x="195" y="23"/>
                  </a:lnTo>
                  <a:lnTo>
                    <a:pt x="185" y="28"/>
                  </a:lnTo>
                  <a:lnTo>
                    <a:pt x="171" y="32"/>
                  </a:lnTo>
                  <a:lnTo>
                    <a:pt x="159" y="35"/>
                  </a:lnTo>
                  <a:lnTo>
                    <a:pt x="147" y="37"/>
                  </a:lnTo>
                  <a:lnTo>
                    <a:pt x="135" y="39"/>
                  </a:lnTo>
                  <a:lnTo>
                    <a:pt x="122" y="40"/>
                  </a:lnTo>
                  <a:lnTo>
                    <a:pt x="113" y="44"/>
                  </a:lnTo>
                  <a:lnTo>
                    <a:pt x="103" y="45"/>
                  </a:lnTo>
                  <a:lnTo>
                    <a:pt x="93" y="47"/>
                  </a:lnTo>
                  <a:lnTo>
                    <a:pt x="85" y="49"/>
                  </a:lnTo>
                  <a:lnTo>
                    <a:pt x="76" y="50"/>
                  </a:lnTo>
                  <a:lnTo>
                    <a:pt x="66" y="50"/>
                  </a:lnTo>
                  <a:lnTo>
                    <a:pt x="57" y="50"/>
                  </a:lnTo>
                  <a:lnTo>
                    <a:pt x="51" y="50"/>
                  </a:lnTo>
                  <a:lnTo>
                    <a:pt x="44" y="50"/>
                  </a:lnTo>
                  <a:lnTo>
                    <a:pt x="30" y="50"/>
                  </a:lnTo>
                  <a:lnTo>
                    <a:pt x="22" y="50"/>
                  </a:lnTo>
                  <a:lnTo>
                    <a:pt x="12" y="49"/>
                  </a:lnTo>
                  <a:lnTo>
                    <a:pt x="5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5" y="67"/>
                  </a:lnTo>
                  <a:lnTo>
                    <a:pt x="5" y="6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5740400" y="2527300"/>
              <a:ext cx="169863" cy="204787"/>
            </a:xfrm>
            <a:custGeom>
              <a:avLst/>
              <a:gdLst/>
              <a:ahLst/>
              <a:cxnLst>
                <a:cxn ang="0">
                  <a:pos x="213" y="254"/>
                </a:cxn>
                <a:cxn ang="0">
                  <a:pos x="210" y="249"/>
                </a:cxn>
                <a:cxn ang="0">
                  <a:pos x="208" y="242"/>
                </a:cxn>
                <a:cxn ang="0">
                  <a:pos x="205" y="230"/>
                </a:cxn>
                <a:cxn ang="0">
                  <a:pos x="201" y="217"/>
                </a:cxn>
                <a:cxn ang="0">
                  <a:pos x="198" y="208"/>
                </a:cxn>
                <a:cxn ang="0">
                  <a:pos x="195" y="200"/>
                </a:cxn>
                <a:cxn ang="0">
                  <a:pos x="191" y="190"/>
                </a:cxn>
                <a:cxn ang="0">
                  <a:pos x="188" y="181"/>
                </a:cxn>
                <a:cxn ang="0">
                  <a:pos x="183" y="173"/>
                </a:cxn>
                <a:cxn ang="0">
                  <a:pos x="178" y="163"/>
                </a:cxn>
                <a:cxn ang="0">
                  <a:pos x="173" y="152"/>
                </a:cxn>
                <a:cxn ang="0">
                  <a:pos x="169" y="144"/>
                </a:cxn>
                <a:cxn ang="0">
                  <a:pos x="161" y="132"/>
                </a:cxn>
                <a:cxn ang="0">
                  <a:pos x="156" y="120"/>
                </a:cxn>
                <a:cxn ang="0">
                  <a:pos x="147" y="112"/>
                </a:cxn>
                <a:cxn ang="0">
                  <a:pos x="140" y="102"/>
                </a:cxn>
                <a:cxn ang="0">
                  <a:pos x="132" y="90"/>
                </a:cxn>
                <a:cxn ang="0">
                  <a:pos x="125" y="80"/>
                </a:cxn>
                <a:cxn ang="0">
                  <a:pos x="115" y="71"/>
                </a:cxn>
                <a:cxn ang="0">
                  <a:pos x="106" y="61"/>
                </a:cxn>
                <a:cxn ang="0">
                  <a:pos x="96" y="51"/>
                </a:cxn>
                <a:cxn ang="0">
                  <a:pos x="84" y="42"/>
                </a:cxn>
                <a:cxn ang="0">
                  <a:pos x="73" y="32"/>
                </a:cxn>
                <a:cxn ang="0">
                  <a:pos x="62" y="25"/>
                </a:cxn>
                <a:cxn ang="0">
                  <a:pos x="47" y="15"/>
                </a:cxn>
                <a:cxn ang="0">
                  <a:pos x="34" y="10"/>
                </a:cxn>
                <a:cxn ang="0">
                  <a:pos x="20" y="5"/>
                </a:cxn>
                <a:cxn ang="0">
                  <a:pos x="7" y="0"/>
                </a:cxn>
                <a:cxn ang="0">
                  <a:pos x="0" y="15"/>
                </a:cxn>
                <a:cxn ang="0">
                  <a:pos x="13" y="20"/>
                </a:cxn>
                <a:cxn ang="0">
                  <a:pos x="27" y="25"/>
                </a:cxn>
                <a:cxn ang="0">
                  <a:pos x="39" y="32"/>
                </a:cxn>
                <a:cxn ang="0">
                  <a:pos x="52" y="41"/>
                </a:cxn>
                <a:cxn ang="0">
                  <a:pos x="64" y="47"/>
                </a:cxn>
                <a:cxn ang="0">
                  <a:pos x="74" y="54"/>
                </a:cxn>
                <a:cxn ang="0">
                  <a:pos x="84" y="64"/>
                </a:cxn>
                <a:cxn ang="0">
                  <a:pos x="96" y="75"/>
                </a:cxn>
                <a:cxn ang="0">
                  <a:pos x="103" y="83"/>
                </a:cxn>
                <a:cxn ang="0">
                  <a:pos x="113" y="93"/>
                </a:cxn>
                <a:cxn ang="0">
                  <a:pos x="122" y="103"/>
                </a:cxn>
                <a:cxn ang="0">
                  <a:pos x="129" y="114"/>
                </a:cxn>
                <a:cxn ang="0">
                  <a:pos x="135" y="124"/>
                </a:cxn>
                <a:cxn ang="0">
                  <a:pos x="142" y="134"/>
                </a:cxn>
                <a:cxn ang="0">
                  <a:pos x="149" y="144"/>
                </a:cxn>
                <a:cxn ang="0">
                  <a:pos x="156" y="156"/>
                </a:cxn>
                <a:cxn ang="0">
                  <a:pos x="159" y="164"/>
                </a:cxn>
                <a:cxn ang="0">
                  <a:pos x="162" y="174"/>
                </a:cxn>
                <a:cxn ang="0">
                  <a:pos x="168" y="183"/>
                </a:cxn>
                <a:cxn ang="0">
                  <a:pos x="173" y="193"/>
                </a:cxn>
                <a:cxn ang="0">
                  <a:pos x="179" y="208"/>
                </a:cxn>
                <a:cxn ang="0">
                  <a:pos x="186" y="225"/>
                </a:cxn>
                <a:cxn ang="0">
                  <a:pos x="190" y="237"/>
                </a:cxn>
                <a:cxn ang="0">
                  <a:pos x="191" y="247"/>
                </a:cxn>
                <a:cxn ang="0">
                  <a:pos x="193" y="252"/>
                </a:cxn>
                <a:cxn ang="0">
                  <a:pos x="196" y="258"/>
                </a:cxn>
                <a:cxn ang="0">
                  <a:pos x="213" y="254"/>
                </a:cxn>
                <a:cxn ang="0">
                  <a:pos x="213" y="254"/>
                </a:cxn>
              </a:cxnLst>
              <a:rect l="0" t="0" r="r" b="b"/>
              <a:pathLst>
                <a:path w="213" h="258">
                  <a:moveTo>
                    <a:pt x="213" y="254"/>
                  </a:moveTo>
                  <a:lnTo>
                    <a:pt x="210" y="249"/>
                  </a:lnTo>
                  <a:lnTo>
                    <a:pt x="208" y="242"/>
                  </a:lnTo>
                  <a:lnTo>
                    <a:pt x="205" y="230"/>
                  </a:lnTo>
                  <a:lnTo>
                    <a:pt x="201" y="217"/>
                  </a:lnTo>
                  <a:lnTo>
                    <a:pt x="198" y="208"/>
                  </a:lnTo>
                  <a:lnTo>
                    <a:pt x="195" y="200"/>
                  </a:lnTo>
                  <a:lnTo>
                    <a:pt x="191" y="190"/>
                  </a:lnTo>
                  <a:lnTo>
                    <a:pt x="188" y="181"/>
                  </a:lnTo>
                  <a:lnTo>
                    <a:pt x="183" y="173"/>
                  </a:lnTo>
                  <a:lnTo>
                    <a:pt x="178" y="163"/>
                  </a:lnTo>
                  <a:lnTo>
                    <a:pt x="173" y="152"/>
                  </a:lnTo>
                  <a:lnTo>
                    <a:pt x="169" y="144"/>
                  </a:lnTo>
                  <a:lnTo>
                    <a:pt x="161" y="132"/>
                  </a:lnTo>
                  <a:lnTo>
                    <a:pt x="156" y="120"/>
                  </a:lnTo>
                  <a:lnTo>
                    <a:pt x="147" y="112"/>
                  </a:lnTo>
                  <a:lnTo>
                    <a:pt x="140" y="102"/>
                  </a:lnTo>
                  <a:lnTo>
                    <a:pt x="132" y="90"/>
                  </a:lnTo>
                  <a:lnTo>
                    <a:pt x="125" y="80"/>
                  </a:lnTo>
                  <a:lnTo>
                    <a:pt x="115" y="71"/>
                  </a:lnTo>
                  <a:lnTo>
                    <a:pt x="106" y="61"/>
                  </a:lnTo>
                  <a:lnTo>
                    <a:pt x="96" y="51"/>
                  </a:lnTo>
                  <a:lnTo>
                    <a:pt x="84" y="42"/>
                  </a:lnTo>
                  <a:lnTo>
                    <a:pt x="73" y="32"/>
                  </a:lnTo>
                  <a:lnTo>
                    <a:pt x="62" y="25"/>
                  </a:lnTo>
                  <a:lnTo>
                    <a:pt x="47" y="15"/>
                  </a:lnTo>
                  <a:lnTo>
                    <a:pt x="34" y="10"/>
                  </a:lnTo>
                  <a:lnTo>
                    <a:pt x="20" y="5"/>
                  </a:lnTo>
                  <a:lnTo>
                    <a:pt x="7" y="0"/>
                  </a:lnTo>
                  <a:lnTo>
                    <a:pt x="0" y="15"/>
                  </a:lnTo>
                  <a:lnTo>
                    <a:pt x="13" y="20"/>
                  </a:lnTo>
                  <a:lnTo>
                    <a:pt x="27" y="25"/>
                  </a:lnTo>
                  <a:lnTo>
                    <a:pt x="39" y="32"/>
                  </a:lnTo>
                  <a:lnTo>
                    <a:pt x="52" y="41"/>
                  </a:lnTo>
                  <a:lnTo>
                    <a:pt x="64" y="47"/>
                  </a:lnTo>
                  <a:lnTo>
                    <a:pt x="74" y="54"/>
                  </a:lnTo>
                  <a:lnTo>
                    <a:pt x="84" y="64"/>
                  </a:lnTo>
                  <a:lnTo>
                    <a:pt x="96" y="75"/>
                  </a:lnTo>
                  <a:lnTo>
                    <a:pt x="103" y="83"/>
                  </a:lnTo>
                  <a:lnTo>
                    <a:pt x="113" y="93"/>
                  </a:lnTo>
                  <a:lnTo>
                    <a:pt x="122" y="103"/>
                  </a:lnTo>
                  <a:lnTo>
                    <a:pt x="129" y="114"/>
                  </a:lnTo>
                  <a:lnTo>
                    <a:pt x="135" y="124"/>
                  </a:lnTo>
                  <a:lnTo>
                    <a:pt x="142" y="134"/>
                  </a:lnTo>
                  <a:lnTo>
                    <a:pt x="149" y="144"/>
                  </a:lnTo>
                  <a:lnTo>
                    <a:pt x="156" y="156"/>
                  </a:lnTo>
                  <a:lnTo>
                    <a:pt x="159" y="164"/>
                  </a:lnTo>
                  <a:lnTo>
                    <a:pt x="162" y="174"/>
                  </a:lnTo>
                  <a:lnTo>
                    <a:pt x="168" y="183"/>
                  </a:lnTo>
                  <a:lnTo>
                    <a:pt x="173" y="193"/>
                  </a:lnTo>
                  <a:lnTo>
                    <a:pt x="179" y="208"/>
                  </a:lnTo>
                  <a:lnTo>
                    <a:pt x="186" y="225"/>
                  </a:lnTo>
                  <a:lnTo>
                    <a:pt x="190" y="237"/>
                  </a:lnTo>
                  <a:lnTo>
                    <a:pt x="191" y="247"/>
                  </a:lnTo>
                  <a:lnTo>
                    <a:pt x="193" y="252"/>
                  </a:lnTo>
                  <a:lnTo>
                    <a:pt x="196" y="258"/>
                  </a:lnTo>
                  <a:lnTo>
                    <a:pt x="213" y="254"/>
                  </a:lnTo>
                  <a:lnTo>
                    <a:pt x="213" y="2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5734050" y="2549525"/>
              <a:ext cx="85725" cy="212725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4" y="18"/>
                </a:cxn>
                <a:cxn ang="0">
                  <a:pos x="14" y="29"/>
                </a:cxn>
                <a:cxn ang="0">
                  <a:pos x="21" y="35"/>
                </a:cxn>
                <a:cxn ang="0">
                  <a:pos x="31" y="47"/>
                </a:cxn>
                <a:cxn ang="0">
                  <a:pos x="36" y="51"/>
                </a:cxn>
                <a:cxn ang="0">
                  <a:pos x="41" y="57"/>
                </a:cxn>
                <a:cxn ang="0">
                  <a:pos x="44" y="64"/>
                </a:cxn>
                <a:cxn ang="0">
                  <a:pos x="49" y="74"/>
                </a:cxn>
                <a:cxn ang="0">
                  <a:pos x="53" y="81"/>
                </a:cxn>
                <a:cxn ang="0">
                  <a:pos x="58" y="88"/>
                </a:cxn>
                <a:cxn ang="0">
                  <a:pos x="63" y="98"/>
                </a:cxn>
                <a:cxn ang="0">
                  <a:pos x="68" y="108"/>
                </a:cxn>
                <a:cxn ang="0">
                  <a:pos x="71" y="117"/>
                </a:cxn>
                <a:cxn ang="0">
                  <a:pos x="73" y="129"/>
                </a:cxn>
                <a:cxn ang="0">
                  <a:pos x="77" y="140"/>
                </a:cxn>
                <a:cxn ang="0">
                  <a:pos x="82" y="152"/>
                </a:cxn>
                <a:cxn ang="0">
                  <a:pos x="83" y="164"/>
                </a:cxn>
                <a:cxn ang="0">
                  <a:pos x="85" y="178"/>
                </a:cxn>
                <a:cxn ang="0">
                  <a:pos x="87" y="190"/>
                </a:cxn>
                <a:cxn ang="0">
                  <a:pos x="90" y="205"/>
                </a:cxn>
                <a:cxn ang="0">
                  <a:pos x="90" y="218"/>
                </a:cxn>
                <a:cxn ang="0">
                  <a:pos x="92" y="234"/>
                </a:cxn>
                <a:cxn ang="0">
                  <a:pos x="92" y="249"/>
                </a:cxn>
                <a:cxn ang="0">
                  <a:pos x="92" y="267"/>
                </a:cxn>
                <a:cxn ang="0">
                  <a:pos x="109" y="267"/>
                </a:cxn>
                <a:cxn ang="0">
                  <a:pos x="109" y="257"/>
                </a:cxn>
                <a:cxn ang="0">
                  <a:pos x="109" y="247"/>
                </a:cxn>
                <a:cxn ang="0">
                  <a:pos x="109" y="240"/>
                </a:cxn>
                <a:cxn ang="0">
                  <a:pos x="109" y="232"/>
                </a:cxn>
                <a:cxn ang="0">
                  <a:pos x="107" y="215"/>
                </a:cxn>
                <a:cxn ang="0">
                  <a:pos x="107" y="201"/>
                </a:cxn>
                <a:cxn ang="0">
                  <a:pos x="105" y="186"/>
                </a:cxn>
                <a:cxn ang="0">
                  <a:pos x="104" y="173"/>
                </a:cxn>
                <a:cxn ang="0">
                  <a:pos x="102" y="157"/>
                </a:cxn>
                <a:cxn ang="0">
                  <a:pos x="100" y="147"/>
                </a:cxn>
                <a:cxn ang="0">
                  <a:pos x="95" y="132"/>
                </a:cxn>
                <a:cxn ang="0">
                  <a:pos x="92" y="120"/>
                </a:cxn>
                <a:cxn ang="0">
                  <a:pos x="87" y="110"/>
                </a:cxn>
                <a:cxn ang="0">
                  <a:pos x="83" y="100"/>
                </a:cxn>
                <a:cxn ang="0">
                  <a:pos x="78" y="90"/>
                </a:cxn>
                <a:cxn ang="0">
                  <a:pos x="73" y="81"/>
                </a:cxn>
                <a:cxn ang="0">
                  <a:pos x="70" y="71"/>
                </a:cxn>
                <a:cxn ang="0">
                  <a:pos x="66" y="64"/>
                </a:cxn>
                <a:cxn ang="0">
                  <a:pos x="60" y="54"/>
                </a:cxn>
                <a:cxn ang="0">
                  <a:pos x="54" y="49"/>
                </a:cxn>
                <a:cxn ang="0">
                  <a:pos x="49" y="40"/>
                </a:cxn>
                <a:cxn ang="0">
                  <a:pos x="44" y="35"/>
                </a:cxn>
                <a:cxn ang="0">
                  <a:pos x="36" y="24"/>
                </a:cxn>
                <a:cxn ang="0">
                  <a:pos x="27" y="17"/>
                </a:cxn>
                <a:cxn ang="0">
                  <a:pos x="19" y="8"/>
                </a:cxn>
                <a:cxn ang="0">
                  <a:pos x="14" y="3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109" h="267">
                  <a:moveTo>
                    <a:pt x="0" y="17"/>
                  </a:moveTo>
                  <a:lnTo>
                    <a:pt x="4" y="18"/>
                  </a:lnTo>
                  <a:lnTo>
                    <a:pt x="14" y="29"/>
                  </a:lnTo>
                  <a:lnTo>
                    <a:pt x="21" y="35"/>
                  </a:lnTo>
                  <a:lnTo>
                    <a:pt x="31" y="47"/>
                  </a:lnTo>
                  <a:lnTo>
                    <a:pt x="36" y="51"/>
                  </a:lnTo>
                  <a:lnTo>
                    <a:pt x="41" y="57"/>
                  </a:lnTo>
                  <a:lnTo>
                    <a:pt x="44" y="64"/>
                  </a:lnTo>
                  <a:lnTo>
                    <a:pt x="49" y="74"/>
                  </a:lnTo>
                  <a:lnTo>
                    <a:pt x="53" y="81"/>
                  </a:lnTo>
                  <a:lnTo>
                    <a:pt x="58" y="88"/>
                  </a:lnTo>
                  <a:lnTo>
                    <a:pt x="63" y="98"/>
                  </a:lnTo>
                  <a:lnTo>
                    <a:pt x="68" y="108"/>
                  </a:lnTo>
                  <a:lnTo>
                    <a:pt x="71" y="117"/>
                  </a:lnTo>
                  <a:lnTo>
                    <a:pt x="73" y="129"/>
                  </a:lnTo>
                  <a:lnTo>
                    <a:pt x="77" y="140"/>
                  </a:lnTo>
                  <a:lnTo>
                    <a:pt x="82" y="152"/>
                  </a:lnTo>
                  <a:lnTo>
                    <a:pt x="83" y="164"/>
                  </a:lnTo>
                  <a:lnTo>
                    <a:pt x="85" y="178"/>
                  </a:lnTo>
                  <a:lnTo>
                    <a:pt x="87" y="190"/>
                  </a:lnTo>
                  <a:lnTo>
                    <a:pt x="90" y="205"/>
                  </a:lnTo>
                  <a:lnTo>
                    <a:pt x="90" y="218"/>
                  </a:lnTo>
                  <a:lnTo>
                    <a:pt x="92" y="234"/>
                  </a:lnTo>
                  <a:lnTo>
                    <a:pt x="92" y="249"/>
                  </a:lnTo>
                  <a:lnTo>
                    <a:pt x="92" y="267"/>
                  </a:lnTo>
                  <a:lnTo>
                    <a:pt x="109" y="267"/>
                  </a:lnTo>
                  <a:lnTo>
                    <a:pt x="109" y="257"/>
                  </a:lnTo>
                  <a:lnTo>
                    <a:pt x="109" y="247"/>
                  </a:lnTo>
                  <a:lnTo>
                    <a:pt x="109" y="240"/>
                  </a:lnTo>
                  <a:lnTo>
                    <a:pt x="109" y="232"/>
                  </a:lnTo>
                  <a:lnTo>
                    <a:pt x="107" y="215"/>
                  </a:lnTo>
                  <a:lnTo>
                    <a:pt x="107" y="201"/>
                  </a:lnTo>
                  <a:lnTo>
                    <a:pt x="105" y="186"/>
                  </a:lnTo>
                  <a:lnTo>
                    <a:pt x="104" y="173"/>
                  </a:lnTo>
                  <a:lnTo>
                    <a:pt x="102" y="157"/>
                  </a:lnTo>
                  <a:lnTo>
                    <a:pt x="100" y="147"/>
                  </a:lnTo>
                  <a:lnTo>
                    <a:pt x="95" y="132"/>
                  </a:lnTo>
                  <a:lnTo>
                    <a:pt x="92" y="120"/>
                  </a:lnTo>
                  <a:lnTo>
                    <a:pt x="87" y="110"/>
                  </a:lnTo>
                  <a:lnTo>
                    <a:pt x="83" y="100"/>
                  </a:lnTo>
                  <a:lnTo>
                    <a:pt x="78" y="90"/>
                  </a:lnTo>
                  <a:lnTo>
                    <a:pt x="73" y="81"/>
                  </a:lnTo>
                  <a:lnTo>
                    <a:pt x="70" y="71"/>
                  </a:lnTo>
                  <a:lnTo>
                    <a:pt x="66" y="64"/>
                  </a:lnTo>
                  <a:lnTo>
                    <a:pt x="60" y="54"/>
                  </a:lnTo>
                  <a:lnTo>
                    <a:pt x="54" y="49"/>
                  </a:lnTo>
                  <a:lnTo>
                    <a:pt x="49" y="40"/>
                  </a:lnTo>
                  <a:lnTo>
                    <a:pt x="44" y="35"/>
                  </a:lnTo>
                  <a:lnTo>
                    <a:pt x="36" y="24"/>
                  </a:lnTo>
                  <a:lnTo>
                    <a:pt x="27" y="17"/>
                  </a:lnTo>
                  <a:lnTo>
                    <a:pt x="19" y="8"/>
                  </a:lnTo>
                  <a:lnTo>
                    <a:pt x="14" y="3"/>
                  </a:lnTo>
                  <a:lnTo>
                    <a:pt x="9" y="0"/>
                  </a:lnTo>
                  <a:lnTo>
                    <a:pt x="9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5537200" y="2532063"/>
              <a:ext cx="265113" cy="606425"/>
            </a:xfrm>
            <a:custGeom>
              <a:avLst/>
              <a:gdLst/>
              <a:ahLst/>
              <a:cxnLst>
                <a:cxn ang="0">
                  <a:pos x="25" y="9"/>
                </a:cxn>
                <a:cxn ang="0">
                  <a:pos x="15" y="42"/>
                </a:cxn>
                <a:cxn ang="0">
                  <a:pos x="8" y="75"/>
                </a:cxn>
                <a:cxn ang="0">
                  <a:pos x="3" y="112"/>
                </a:cxn>
                <a:cxn ang="0">
                  <a:pos x="0" y="154"/>
                </a:cxn>
                <a:cxn ang="0">
                  <a:pos x="0" y="203"/>
                </a:cxn>
                <a:cxn ang="0">
                  <a:pos x="3" y="237"/>
                </a:cxn>
                <a:cxn ang="0">
                  <a:pos x="5" y="266"/>
                </a:cxn>
                <a:cxn ang="0">
                  <a:pos x="10" y="293"/>
                </a:cxn>
                <a:cxn ang="0">
                  <a:pos x="17" y="322"/>
                </a:cxn>
                <a:cxn ang="0">
                  <a:pos x="25" y="352"/>
                </a:cxn>
                <a:cxn ang="0">
                  <a:pos x="35" y="381"/>
                </a:cxn>
                <a:cxn ang="0">
                  <a:pos x="49" y="413"/>
                </a:cxn>
                <a:cxn ang="0">
                  <a:pos x="61" y="441"/>
                </a:cxn>
                <a:cxn ang="0">
                  <a:pos x="74" y="469"/>
                </a:cxn>
                <a:cxn ang="0">
                  <a:pos x="91" y="498"/>
                </a:cxn>
                <a:cxn ang="0">
                  <a:pos x="105" y="524"/>
                </a:cxn>
                <a:cxn ang="0">
                  <a:pos x="124" y="547"/>
                </a:cxn>
                <a:cxn ang="0">
                  <a:pos x="139" y="571"/>
                </a:cxn>
                <a:cxn ang="0">
                  <a:pos x="161" y="601"/>
                </a:cxn>
                <a:cxn ang="0">
                  <a:pos x="196" y="642"/>
                </a:cxn>
                <a:cxn ang="0">
                  <a:pos x="229" y="678"/>
                </a:cxn>
                <a:cxn ang="0">
                  <a:pos x="259" y="708"/>
                </a:cxn>
                <a:cxn ang="0">
                  <a:pos x="285" y="730"/>
                </a:cxn>
                <a:cxn ang="0">
                  <a:pos x="315" y="757"/>
                </a:cxn>
                <a:cxn ang="0">
                  <a:pos x="329" y="757"/>
                </a:cxn>
                <a:cxn ang="0">
                  <a:pos x="324" y="744"/>
                </a:cxn>
                <a:cxn ang="0">
                  <a:pos x="293" y="718"/>
                </a:cxn>
                <a:cxn ang="0">
                  <a:pos x="269" y="695"/>
                </a:cxn>
                <a:cxn ang="0">
                  <a:pos x="240" y="666"/>
                </a:cxn>
                <a:cxn ang="0">
                  <a:pos x="210" y="630"/>
                </a:cxn>
                <a:cxn ang="0">
                  <a:pos x="176" y="591"/>
                </a:cxn>
                <a:cxn ang="0">
                  <a:pos x="144" y="547"/>
                </a:cxn>
                <a:cxn ang="0">
                  <a:pos x="127" y="522"/>
                </a:cxn>
                <a:cxn ang="0">
                  <a:pos x="112" y="496"/>
                </a:cxn>
                <a:cxn ang="0">
                  <a:pos x="96" y="469"/>
                </a:cxn>
                <a:cxn ang="0">
                  <a:pos x="81" y="444"/>
                </a:cxn>
                <a:cxn ang="0">
                  <a:pos x="68" y="415"/>
                </a:cxn>
                <a:cxn ang="0">
                  <a:pos x="56" y="386"/>
                </a:cxn>
                <a:cxn ang="0">
                  <a:pos x="44" y="358"/>
                </a:cxn>
                <a:cxn ang="0">
                  <a:pos x="37" y="329"/>
                </a:cxn>
                <a:cxn ang="0">
                  <a:pos x="30" y="300"/>
                </a:cxn>
                <a:cxn ang="0">
                  <a:pos x="24" y="256"/>
                </a:cxn>
                <a:cxn ang="0">
                  <a:pos x="18" y="229"/>
                </a:cxn>
                <a:cxn ang="0">
                  <a:pos x="18" y="188"/>
                </a:cxn>
                <a:cxn ang="0">
                  <a:pos x="20" y="141"/>
                </a:cxn>
                <a:cxn ang="0">
                  <a:pos x="24" y="102"/>
                </a:cxn>
                <a:cxn ang="0">
                  <a:pos x="29" y="66"/>
                </a:cxn>
                <a:cxn ang="0">
                  <a:pos x="35" y="39"/>
                </a:cxn>
                <a:cxn ang="0">
                  <a:pos x="44" y="9"/>
                </a:cxn>
                <a:cxn ang="0">
                  <a:pos x="30" y="0"/>
                </a:cxn>
              </a:cxnLst>
              <a:rect l="0" t="0" r="r" b="b"/>
              <a:pathLst>
                <a:path w="334" h="766">
                  <a:moveTo>
                    <a:pt x="30" y="0"/>
                  </a:moveTo>
                  <a:lnTo>
                    <a:pt x="27" y="2"/>
                  </a:lnTo>
                  <a:lnTo>
                    <a:pt x="25" y="9"/>
                  </a:lnTo>
                  <a:lnTo>
                    <a:pt x="22" y="17"/>
                  </a:lnTo>
                  <a:lnTo>
                    <a:pt x="18" y="34"/>
                  </a:lnTo>
                  <a:lnTo>
                    <a:pt x="15" y="42"/>
                  </a:lnTo>
                  <a:lnTo>
                    <a:pt x="13" y="51"/>
                  </a:lnTo>
                  <a:lnTo>
                    <a:pt x="10" y="61"/>
                  </a:lnTo>
                  <a:lnTo>
                    <a:pt x="8" y="75"/>
                  </a:lnTo>
                  <a:lnTo>
                    <a:pt x="5" y="85"/>
                  </a:lnTo>
                  <a:lnTo>
                    <a:pt x="3" y="98"/>
                  </a:lnTo>
                  <a:lnTo>
                    <a:pt x="3" y="112"/>
                  </a:lnTo>
                  <a:lnTo>
                    <a:pt x="3" y="127"/>
                  </a:lnTo>
                  <a:lnTo>
                    <a:pt x="2" y="139"/>
                  </a:lnTo>
                  <a:lnTo>
                    <a:pt x="0" y="154"/>
                  </a:lnTo>
                  <a:lnTo>
                    <a:pt x="0" y="171"/>
                  </a:lnTo>
                  <a:lnTo>
                    <a:pt x="0" y="186"/>
                  </a:lnTo>
                  <a:lnTo>
                    <a:pt x="0" y="203"/>
                  </a:lnTo>
                  <a:lnTo>
                    <a:pt x="2" y="220"/>
                  </a:lnTo>
                  <a:lnTo>
                    <a:pt x="2" y="229"/>
                  </a:lnTo>
                  <a:lnTo>
                    <a:pt x="3" y="237"/>
                  </a:lnTo>
                  <a:lnTo>
                    <a:pt x="3" y="247"/>
                  </a:lnTo>
                  <a:lnTo>
                    <a:pt x="5" y="258"/>
                  </a:lnTo>
                  <a:lnTo>
                    <a:pt x="5" y="266"/>
                  </a:lnTo>
                  <a:lnTo>
                    <a:pt x="7" y="275"/>
                  </a:lnTo>
                  <a:lnTo>
                    <a:pt x="8" y="283"/>
                  </a:lnTo>
                  <a:lnTo>
                    <a:pt x="10" y="293"/>
                  </a:lnTo>
                  <a:lnTo>
                    <a:pt x="12" y="302"/>
                  </a:lnTo>
                  <a:lnTo>
                    <a:pt x="15" y="312"/>
                  </a:lnTo>
                  <a:lnTo>
                    <a:pt x="17" y="322"/>
                  </a:lnTo>
                  <a:lnTo>
                    <a:pt x="20" y="334"/>
                  </a:lnTo>
                  <a:lnTo>
                    <a:pt x="22" y="342"/>
                  </a:lnTo>
                  <a:lnTo>
                    <a:pt x="25" y="352"/>
                  </a:lnTo>
                  <a:lnTo>
                    <a:pt x="27" y="363"/>
                  </a:lnTo>
                  <a:lnTo>
                    <a:pt x="32" y="371"/>
                  </a:lnTo>
                  <a:lnTo>
                    <a:pt x="35" y="381"/>
                  </a:lnTo>
                  <a:lnTo>
                    <a:pt x="39" y="393"/>
                  </a:lnTo>
                  <a:lnTo>
                    <a:pt x="44" y="402"/>
                  </a:lnTo>
                  <a:lnTo>
                    <a:pt x="49" y="413"/>
                  </a:lnTo>
                  <a:lnTo>
                    <a:pt x="52" y="422"/>
                  </a:lnTo>
                  <a:lnTo>
                    <a:pt x="57" y="432"/>
                  </a:lnTo>
                  <a:lnTo>
                    <a:pt x="61" y="441"/>
                  </a:lnTo>
                  <a:lnTo>
                    <a:pt x="64" y="451"/>
                  </a:lnTo>
                  <a:lnTo>
                    <a:pt x="69" y="461"/>
                  </a:lnTo>
                  <a:lnTo>
                    <a:pt x="74" y="469"/>
                  </a:lnTo>
                  <a:lnTo>
                    <a:pt x="79" y="480"/>
                  </a:lnTo>
                  <a:lnTo>
                    <a:pt x="86" y="490"/>
                  </a:lnTo>
                  <a:lnTo>
                    <a:pt x="91" y="498"/>
                  </a:lnTo>
                  <a:lnTo>
                    <a:pt x="96" y="505"/>
                  </a:lnTo>
                  <a:lnTo>
                    <a:pt x="100" y="513"/>
                  </a:lnTo>
                  <a:lnTo>
                    <a:pt x="105" y="524"/>
                  </a:lnTo>
                  <a:lnTo>
                    <a:pt x="110" y="530"/>
                  </a:lnTo>
                  <a:lnTo>
                    <a:pt x="117" y="539"/>
                  </a:lnTo>
                  <a:lnTo>
                    <a:pt x="124" y="547"/>
                  </a:lnTo>
                  <a:lnTo>
                    <a:pt x="129" y="557"/>
                  </a:lnTo>
                  <a:lnTo>
                    <a:pt x="134" y="563"/>
                  </a:lnTo>
                  <a:lnTo>
                    <a:pt x="139" y="571"/>
                  </a:lnTo>
                  <a:lnTo>
                    <a:pt x="146" y="579"/>
                  </a:lnTo>
                  <a:lnTo>
                    <a:pt x="152" y="588"/>
                  </a:lnTo>
                  <a:lnTo>
                    <a:pt x="161" y="601"/>
                  </a:lnTo>
                  <a:lnTo>
                    <a:pt x="174" y="617"/>
                  </a:lnTo>
                  <a:lnTo>
                    <a:pt x="185" y="629"/>
                  </a:lnTo>
                  <a:lnTo>
                    <a:pt x="196" y="642"/>
                  </a:lnTo>
                  <a:lnTo>
                    <a:pt x="207" y="656"/>
                  </a:lnTo>
                  <a:lnTo>
                    <a:pt x="220" y="668"/>
                  </a:lnTo>
                  <a:lnTo>
                    <a:pt x="229" y="678"/>
                  </a:lnTo>
                  <a:lnTo>
                    <a:pt x="239" y="690"/>
                  </a:lnTo>
                  <a:lnTo>
                    <a:pt x="249" y="698"/>
                  </a:lnTo>
                  <a:lnTo>
                    <a:pt x="259" y="708"/>
                  </a:lnTo>
                  <a:lnTo>
                    <a:pt x="268" y="717"/>
                  </a:lnTo>
                  <a:lnTo>
                    <a:pt x="276" y="725"/>
                  </a:lnTo>
                  <a:lnTo>
                    <a:pt x="285" y="730"/>
                  </a:lnTo>
                  <a:lnTo>
                    <a:pt x="291" y="739"/>
                  </a:lnTo>
                  <a:lnTo>
                    <a:pt x="303" y="749"/>
                  </a:lnTo>
                  <a:lnTo>
                    <a:pt x="315" y="757"/>
                  </a:lnTo>
                  <a:lnTo>
                    <a:pt x="320" y="761"/>
                  </a:lnTo>
                  <a:lnTo>
                    <a:pt x="324" y="766"/>
                  </a:lnTo>
                  <a:lnTo>
                    <a:pt x="329" y="757"/>
                  </a:lnTo>
                  <a:lnTo>
                    <a:pt x="334" y="752"/>
                  </a:lnTo>
                  <a:lnTo>
                    <a:pt x="329" y="749"/>
                  </a:lnTo>
                  <a:lnTo>
                    <a:pt x="324" y="744"/>
                  </a:lnTo>
                  <a:lnTo>
                    <a:pt x="313" y="735"/>
                  </a:lnTo>
                  <a:lnTo>
                    <a:pt x="301" y="725"/>
                  </a:lnTo>
                  <a:lnTo>
                    <a:pt x="293" y="718"/>
                  </a:lnTo>
                  <a:lnTo>
                    <a:pt x="286" y="712"/>
                  </a:lnTo>
                  <a:lnTo>
                    <a:pt x="278" y="703"/>
                  </a:lnTo>
                  <a:lnTo>
                    <a:pt x="269" y="695"/>
                  </a:lnTo>
                  <a:lnTo>
                    <a:pt x="259" y="686"/>
                  </a:lnTo>
                  <a:lnTo>
                    <a:pt x="251" y="676"/>
                  </a:lnTo>
                  <a:lnTo>
                    <a:pt x="240" y="666"/>
                  </a:lnTo>
                  <a:lnTo>
                    <a:pt x="232" y="657"/>
                  </a:lnTo>
                  <a:lnTo>
                    <a:pt x="220" y="644"/>
                  </a:lnTo>
                  <a:lnTo>
                    <a:pt x="210" y="630"/>
                  </a:lnTo>
                  <a:lnTo>
                    <a:pt x="196" y="618"/>
                  </a:lnTo>
                  <a:lnTo>
                    <a:pt x="188" y="605"/>
                  </a:lnTo>
                  <a:lnTo>
                    <a:pt x="176" y="591"/>
                  </a:lnTo>
                  <a:lnTo>
                    <a:pt x="164" y="576"/>
                  </a:lnTo>
                  <a:lnTo>
                    <a:pt x="154" y="563"/>
                  </a:lnTo>
                  <a:lnTo>
                    <a:pt x="144" y="547"/>
                  </a:lnTo>
                  <a:lnTo>
                    <a:pt x="137" y="537"/>
                  </a:lnTo>
                  <a:lnTo>
                    <a:pt x="132" y="530"/>
                  </a:lnTo>
                  <a:lnTo>
                    <a:pt x="127" y="522"/>
                  </a:lnTo>
                  <a:lnTo>
                    <a:pt x="122" y="513"/>
                  </a:lnTo>
                  <a:lnTo>
                    <a:pt x="117" y="503"/>
                  </a:lnTo>
                  <a:lnTo>
                    <a:pt x="112" y="496"/>
                  </a:lnTo>
                  <a:lnTo>
                    <a:pt x="107" y="488"/>
                  </a:lnTo>
                  <a:lnTo>
                    <a:pt x="102" y="480"/>
                  </a:lnTo>
                  <a:lnTo>
                    <a:pt x="96" y="469"/>
                  </a:lnTo>
                  <a:lnTo>
                    <a:pt x="91" y="463"/>
                  </a:lnTo>
                  <a:lnTo>
                    <a:pt x="86" y="452"/>
                  </a:lnTo>
                  <a:lnTo>
                    <a:pt x="81" y="444"/>
                  </a:lnTo>
                  <a:lnTo>
                    <a:pt x="76" y="434"/>
                  </a:lnTo>
                  <a:lnTo>
                    <a:pt x="73" y="425"/>
                  </a:lnTo>
                  <a:lnTo>
                    <a:pt x="68" y="415"/>
                  </a:lnTo>
                  <a:lnTo>
                    <a:pt x="64" y="407"/>
                  </a:lnTo>
                  <a:lnTo>
                    <a:pt x="61" y="397"/>
                  </a:lnTo>
                  <a:lnTo>
                    <a:pt x="56" y="386"/>
                  </a:lnTo>
                  <a:lnTo>
                    <a:pt x="52" y="376"/>
                  </a:lnTo>
                  <a:lnTo>
                    <a:pt x="49" y="366"/>
                  </a:lnTo>
                  <a:lnTo>
                    <a:pt x="44" y="358"/>
                  </a:lnTo>
                  <a:lnTo>
                    <a:pt x="42" y="347"/>
                  </a:lnTo>
                  <a:lnTo>
                    <a:pt x="39" y="337"/>
                  </a:lnTo>
                  <a:lnTo>
                    <a:pt x="37" y="329"/>
                  </a:lnTo>
                  <a:lnTo>
                    <a:pt x="35" y="319"/>
                  </a:lnTo>
                  <a:lnTo>
                    <a:pt x="32" y="308"/>
                  </a:lnTo>
                  <a:lnTo>
                    <a:pt x="30" y="300"/>
                  </a:lnTo>
                  <a:lnTo>
                    <a:pt x="29" y="290"/>
                  </a:lnTo>
                  <a:lnTo>
                    <a:pt x="25" y="271"/>
                  </a:lnTo>
                  <a:lnTo>
                    <a:pt x="24" y="256"/>
                  </a:lnTo>
                  <a:lnTo>
                    <a:pt x="22" y="246"/>
                  </a:lnTo>
                  <a:lnTo>
                    <a:pt x="20" y="237"/>
                  </a:lnTo>
                  <a:lnTo>
                    <a:pt x="18" y="229"/>
                  </a:lnTo>
                  <a:lnTo>
                    <a:pt x="18" y="220"/>
                  </a:lnTo>
                  <a:lnTo>
                    <a:pt x="18" y="203"/>
                  </a:lnTo>
                  <a:lnTo>
                    <a:pt x="18" y="188"/>
                  </a:lnTo>
                  <a:lnTo>
                    <a:pt x="18" y="171"/>
                  </a:lnTo>
                  <a:lnTo>
                    <a:pt x="18" y="156"/>
                  </a:lnTo>
                  <a:lnTo>
                    <a:pt x="20" y="141"/>
                  </a:lnTo>
                  <a:lnTo>
                    <a:pt x="22" y="129"/>
                  </a:lnTo>
                  <a:lnTo>
                    <a:pt x="22" y="114"/>
                  </a:lnTo>
                  <a:lnTo>
                    <a:pt x="24" y="102"/>
                  </a:lnTo>
                  <a:lnTo>
                    <a:pt x="25" y="88"/>
                  </a:lnTo>
                  <a:lnTo>
                    <a:pt x="27" y="76"/>
                  </a:lnTo>
                  <a:lnTo>
                    <a:pt x="29" y="66"/>
                  </a:lnTo>
                  <a:lnTo>
                    <a:pt x="32" y="56"/>
                  </a:lnTo>
                  <a:lnTo>
                    <a:pt x="32" y="46"/>
                  </a:lnTo>
                  <a:lnTo>
                    <a:pt x="35" y="39"/>
                  </a:lnTo>
                  <a:lnTo>
                    <a:pt x="39" y="24"/>
                  </a:lnTo>
                  <a:lnTo>
                    <a:pt x="42" y="14"/>
                  </a:lnTo>
                  <a:lnTo>
                    <a:pt x="44" y="9"/>
                  </a:lnTo>
                  <a:lnTo>
                    <a:pt x="46" y="7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5740400" y="2892425"/>
              <a:ext cx="100013" cy="23812"/>
            </a:xfrm>
            <a:custGeom>
              <a:avLst/>
              <a:gdLst/>
              <a:ahLst/>
              <a:cxnLst>
                <a:cxn ang="0">
                  <a:pos x="3" y="31"/>
                </a:cxn>
                <a:cxn ang="0">
                  <a:pos x="125" y="17"/>
                </a:cxn>
                <a:cxn ang="0">
                  <a:pos x="123" y="0"/>
                </a:cxn>
                <a:cxn ang="0">
                  <a:pos x="0" y="12"/>
                </a:cxn>
                <a:cxn ang="0">
                  <a:pos x="3" y="31"/>
                </a:cxn>
                <a:cxn ang="0">
                  <a:pos x="3" y="31"/>
                </a:cxn>
              </a:cxnLst>
              <a:rect l="0" t="0" r="r" b="b"/>
              <a:pathLst>
                <a:path w="125" h="31">
                  <a:moveTo>
                    <a:pt x="3" y="31"/>
                  </a:moveTo>
                  <a:lnTo>
                    <a:pt x="125" y="17"/>
                  </a:lnTo>
                  <a:lnTo>
                    <a:pt x="123" y="0"/>
                  </a:lnTo>
                  <a:lnTo>
                    <a:pt x="0" y="12"/>
                  </a:lnTo>
                  <a:lnTo>
                    <a:pt x="3" y="31"/>
                  </a:lnTo>
                  <a:lnTo>
                    <a:pt x="3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5829300" y="2892425"/>
              <a:ext cx="80963" cy="61912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89" y="78"/>
                </a:cxn>
                <a:cxn ang="0">
                  <a:pos x="101" y="64"/>
                </a:cxn>
                <a:cxn ang="0">
                  <a:pos x="11" y="0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101" h="78">
                  <a:moveTo>
                    <a:pt x="0" y="14"/>
                  </a:moveTo>
                  <a:lnTo>
                    <a:pt x="89" y="78"/>
                  </a:lnTo>
                  <a:lnTo>
                    <a:pt x="101" y="64"/>
                  </a:lnTo>
                  <a:lnTo>
                    <a:pt x="11" y="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5892800" y="2863850"/>
              <a:ext cx="153988" cy="90487"/>
            </a:xfrm>
            <a:custGeom>
              <a:avLst/>
              <a:gdLst/>
              <a:ahLst/>
              <a:cxnLst>
                <a:cxn ang="0">
                  <a:pos x="10" y="113"/>
                </a:cxn>
                <a:cxn ang="0">
                  <a:pos x="193" y="15"/>
                </a:cxn>
                <a:cxn ang="0">
                  <a:pos x="187" y="0"/>
                </a:cxn>
                <a:cxn ang="0">
                  <a:pos x="0" y="96"/>
                </a:cxn>
                <a:cxn ang="0">
                  <a:pos x="10" y="113"/>
                </a:cxn>
                <a:cxn ang="0">
                  <a:pos x="10" y="113"/>
                </a:cxn>
              </a:cxnLst>
              <a:rect l="0" t="0" r="r" b="b"/>
              <a:pathLst>
                <a:path w="193" h="113">
                  <a:moveTo>
                    <a:pt x="10" y="113"/>
                  </a:moveTo>
                  <a:lnTo>
                    <a:pt x="193" y="15"/>
                  </a:lnTo>
                  <a:lnTo>
                    <a:pt x="187" y="0"/>
                  </a:lnTo>
                  <a:lnTo>
                    <a:pt x="0" y="96"/>
                  </a:lnTo>
                  <a:lnTo>
                    <a:pt x="10" y="113"/>
                  </a:lnTo>
                  <a:lnTo>
                    <a:pt x="10" y="1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6035675" y="2865438"/>
              <a:ext cx="100013" cy="47625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22" y="61"/>
                </a:cxn>
                <a:cxn ang="0">
                  <a:pos x="127" y="44"/>
                </a:cxn>
                <a:cxn ang="0">
                  <a:pos x="7" y="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127" h="61">
                  <a:moveTo>
                    <a:pt x="0" y="17"/>
                  </a:moveTo>
                  <a:lnTo>
                    <a:pt x="122" y="61"/>
                  </a:lnTo>
                  <a:lnTo>
                    <a:pt x="127" y="44"/>
                  </a:lnTo>
                  <a:lnTo>
                    <a:pt x="7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6122988" y="2795588"/>
              <a:ext cx="157163" cy="115887"/>
            </a:xfrm>
            <a:custGeom>
              <a:avLst/>
              <a:gdLst/>
              <a:ahLst/>
              <a:cxnLst>
                <a:cxn ang="0">
                  <a:pos x="12" y="146"/>
                </a:cxn>
                <a:cxn ang="0">
                  <a:pos x="198" y="13"/>
                </a:cxn>
                <a:cxn ang="0">
                  <a:pos x="188" y="0"/>
                </a:cxn>
                <a:cxn ang="0">
                  <a:pos x="0" y="132"/>
                </a:cxn>
                <a:cxn ang="0">
                  <a:pos x="12" y="146"/>
                </a:cxn>
                <a:cxn ang="0">
                  <a:pos x="12" y="146"/>
                </a:cxn>
              </a:cxnLst>
              <a:rect l="0" t="0" r="r" b="b"/>
              <a:pathLst>
                <a:path w="198" h="146">
                  <a:moveTo>
                    <a:pt x="12" y="146"/>
                  </a:moveTo>
                  <a:lnTo>
                    <a:pt x="198" y="13"/>
                  </a:lnTo>
                  <a:lnTo>
                    <a:pt x="188" y="0"/>
                  </a:lnTo>
                  <a:lnTo>
                    <a:pt x="0" y="132"/>
                  </a:lnTo>
                  <a:lnTo>
                    <a:pt x="12" y="146"/>
                  </a:lnTo>
                  <a:lnTo>
                    <a:pt x="12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5741988" y="2901950"/>
              <a:ext cx="33338" cy="1016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4" y="127"/>
                </a:cxn>
                <a:cxn ang="0">
                  <a:pos x="41" y="120"/>
                </a:cxn>
                <a:cxn ang="0">
                  <a:pos x="17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41" h="127">
                  <a:moveTo>
                    <a:pt x="0" y="5"/>
                  </a:moveTo>
                  <a:lnTo>
                    <a:pt x="24" y="127"/>
                  </a:lnTo>
                  <a:lnTo>
                    <a:pt x="41" y="120"/>
                  </a:lnTo>
                  <a:lnTo>
                    <a:pt x="17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5761038" y="2987675"/>
              <a:ext cx="63500" cy="15875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76" y="17"/>
                </a:cxn>
                <a:cxn ang="0">
                  <a:pos x="80" y="0"/>
                </a:cxn>
                <a:cxn ang="0">
                  <a:pos x="0" y="2"/>
                </a:cxn>
                <a:cxn ang="0">
                  <a:pos x="0" y="21"/>
                </a:cxn>
                <a:cxn ang="0">
                  <a:pos x="0" y="21"/>
                </a:cxn>
              </a:cxnLst>
              <a:rect l="0" t="0" r="r" b="b"/>
              <a:pathLst>
                <a:path w="80" h="21">
                  <a:moveTo>
                    <a:pt x="0" y="21"/>
                  </a:moveTo>
                  <a:lnTo>
                    <a:pt x="76" y="17"/>
                  </a:lnTo>
                  <a:lnTo>
                    <a:pt x="80" y="0"/>
                  </a:lnTo>
                  <a:lnTo>
                    <a:pt x="0" y="2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5818188" y="2987675"/>
              <a:ext cx="92075" cy="58737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09" y="75"/>
                </a:cxn>
                <a:cxn ang="0">
                  <a:pos x="117" y="58"/>
                </a:cxn>
                <a:cxn ang="0">
                  <a:pos x="7" y="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117" h="75">
                  <a:moveTo>
                    <a:pt x="0" y="17"/>
                  </a:moveTo>
                  <a:lnTo>
                    <a:pt x="109" y="75"/>
                  </a:lnTo>
                  <a:lnTo>
                    <a:pt x="117" y="58"/>
                  </a:lnTo>
                  <a:lnTo>
                    <a:pt x="7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5897563" y="2952750"/>
              <a:ext cx="149225" cy="92075"/>
            </a:xfrm>
            <a:custGeom>
              <a:avLst/>
              <a:gdLst/>
              <a:ahLst/>
              <a:cxnLst>
                <a:cxn ang="0">
                  <a:pos x="10" y="117"/>
                </a:cxn>
                <a:cxn ang="0">
                  <a:pos x="188" y="17"/>
                </a:cxn>
                <a:cxn ang="0">
                  <a:pos x="180" y="0"/>
                </a:cxn>
                <a:cxn ang="0">
                  <a:pos x="0" y="100"/>
                </a:cxn>
                <a:cxn ang="0">
                  <a:pos x="10" y="117"/>
                </a:cxn>
                <a:cxn ang="0">
                  <a:pos x="10" y="117"/>
                </a:cxn>
              </a:cxnLst>
              <a:rect l="0" t="0" r="r" b="b"/>
              <a:pathLst>
                <a:path w="188" h="117">
                  <a:moveTo>
                    <a:pt x="10" y="117"/>
                  </a:moveTo>
                  <a:lnTo>
                    <a:pt x="188" y="17"/>
                  </a:lnTo>
                  <a:lnTo>
                    <a:pt x="180" y="0"/>
                  </a:lnTo>
                  <a:lnTo>
                    <a:pt x="0" y="100"/>
                  </a:lnTo>
                  <a:lnTo>
                    <a:pt x="10" y="117"/>
                  </a:lnTo>
                  <a:lnTo>
                    <a:pt x="10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6035675" y="2954338"/>
              <a:ext cx="127000" cy="46037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156" y="59"/>
                </a:cxn>
                <a:cxn ang="0">
                  <a:pos x="161" y="41"/>
                </a:cxn>
                <a:cxn ang="0">
                  <a:pos x="5" y="0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161" h="59">
                  <a:moveTo>
                    <a:pt x="0" y="19"/>
                  </a:moveTo>
                  <a:lnTo>
                    <a:pt x="156" y="59"/>
                  </a:lnTo>
                  <a:lnTo>
                    <a:pt x="161" y="41"/>
                  </a:lnTo>
                  <a:lnTo>
                    <a:pt x="5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6149975" y="2881313"/>
              <a:ext cx="157163" cy="120650"/>
            </a:xfrm>
            <a:custGeom>
              <a:avLst/>
              <a:gdLst/>
              <a:ahLst/>
              <a:cxnLst>
                <a:cxn ang="0">
                  <a:pos x="12" y="152"/>
                </a:cxn>
                <a:cxn ang="0">
                  <a:pos x="198" y="15"/>
                </a:cxn>
                <a:cxn ang="0">
                  <a:pos x="186" y="0"/>
                </a:cxn>
                <a:cxn ang="0">
                  <a:pos x="0" y="137"/>
                </a:cxn>
                <a:cxn ang="0">
                  <a:pos x="12" y="152"/>
                </a:cxn>
                <a:cxn ang="0">
                  <a:pos x="12" y="152"/>
                </a:cxn>
              </a:cxnLst>
              <a:rect l="0" t="0" r="r" b="b"/>
              <a:pathLst>
                <a:path w="198" h="152">
                  <a:moveTo>
                    <a:pt x="12" y="152"/>
                  </a:moveTo>
                  <a:lnTo>
                    <a:pt x="198" y="15"/>
                  </a:lnTo>
                  <a:lnTo>
                    <a:pt x="186" y="0"/>
                  </a:lnTo>
                  <a:lnTo>
                    <a:pt x="0" y="137"/>
                  </a:lnTo>
                  <a:lnTo>
                    <a:pt x="12" y="152"/>
                  </a:lnTo>
                  <a:lnTo>
                    <a:pt x="12" y="1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6265863" y="2792413"/>
              <a:ext cx="46038" cy="106362"/>
            </a:xfrm>
            <a:custGeom>
              <a:avLst/>
              <a:gdLst/>
              <a:ahLst/>
              <a:cxnLst>
                <a:cxn ang="0">
                  <a:pos x="59" y="122"/>
                </a:cxn>
                <a:cxn ang="0">
                  <a:pos x="15" y="0"/>
                </a:cxn>
                <a:cxn ang="0">
                  <a:pos x="0" y="10"/>
                </a:cxn>
                <a:cxn ang="0">
                  <a:pos x="44" y="134"/>
                </a:cxn>
                <a:cxn ang="0">
                  <a:pos x="59" y="122"/>
                </a:cxn>
                <a:cxn ang="0">
                  <a:pos x="59" y="122"/>
                </a:cxn>
              </a:cxnLst>
              <a:rect l="0" t="0" r="r" b="b"/>
              <a:pathLst>
                <a:path w="59" h="134">
                  <a:moveTo>
                    <a:pt x="59" y="122"/>
                  </a:moveTo>
                  <a:lnTo>
                    <a:pt x="15" y="0"/>
                  </a:lnTo>
                  <a:lnTo>
                    <a:pt x="0" y="10"/>
                  </a:lnTo>
                  <a:lnTo>
                    <a:pt x="44" y="134"/>
                  </a:lnTo>
                  <a:lnTo>
                    <a:pt x="59" y="122"/>
                  </a:lnTo>
                  <a:lnTo>
                    <a:pt x="59" y="1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6186488" y="2460625"/>
              <a:ext cx="50800" cy="212725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44" y="0"/>
                </a:cxn>
                <a:cxn ang="0">
                  <a:pos x="44" y="5"/>
                </a:cxn>
                <a:cxn ang="0">
                  <a:pos x="40" y="10"/>
                </a:cxn>
                <a:cxn ang="0">
                  <a:pos x="37" y="20"/>
                </a:cxn>
                <a:cxn ang="0">
                  <a:pos x="32" y="30"/>
                </a:cxn>
                <a:cxn ang="0">
                  <a:pos x="27" y="42"/>
                </a:cxn>
                <a:cxn ang="0">
                  <a:pos x="23" y="49"/>
                </a:cxn>
                <a:cxn ang="0">
                  <a:pos x="22" y="58"/>
                </a:cxn>
                <a:cxn ang="0">
                  <a:pos x="18" y="64"/>
                </a:cxn>
                <a:cxn ang="0">
                  <a:pos x="17" y="75"/>
                </a:cxn>
                <a:cxn ang="0">
                  <a:pos x="13" y="83"/>
                </a:cxn>
                <a:cxn ang="0">
                  <a:pos x="12" y="93"/>
                </a:cxn>
                <a:cxn ang="0">
                  <a:pos x="10" y="102"/>
                </a:cxn>
                <a:cxn ang="0">
                  <a:pos x="8" y="112"/>
                </a:cxn>
                <a:cxn ang="0">
                  <a:pos x="5" y="122"/>
                </a:cxn>
                <a:cxn ang="0">
                  <a:pos x="3" y="134"/>
                </a:cxn>
                <a:cxn ang="0">
                  <a:pos x="3" y="146"/>
                </a:cxn>
                <a:cxn ang="0">
                  <a:pos x="3" y="159"/>
                </a:cxn>
                <a:cxn ang="0">
                  <a:pos x="1" y="169"/>
                </a:cxn>
                <a:cxn ang="0">
                  <a:pos x="0" y="183"/>
                </a:cxn>
                <a:cxn ang="0">
                  <a:pos x="0" y="195"/>
                </a:cxn>
                <a:cxn ang="0">
                  <a:pos x="1" y="210"/>
                </a:cxn>
                <a:cxn ang="0">
                  <a:pos x="1" y="224"/>
                </a:cxn>
                <a:cxn ang="0">
                  <a:pos x="3" y="237"/>
                </a:cxn>
                <a:cxn ang="0">
                  <a:pos x="5" y="252"/>
                </a:cxn>
                <a:cxn ang="0">
                  <a:pos x="8" y="268"/>
                </a:cxn>
                <a:cxn ang="0">
                  <a:pos x="27" y="264"/>
                </a:cxn>
                <a:cxn ang="0">
                  <a:pos x="23" y="251"/>
                </a:cxn>
                <a:cxn ang="0">
                  <a:pos x="22" y="235"/>
                </a:cxn>
                <a:cxn ang="0">
                  <a:pos x="20" y="222"/>
                </a:cxn>
                <a:cxn ang="0">
                  <a:pos x="20" y="208"/>
                </a:cxn>
                <a:cxn ang="0">
                  <a:pos x="18" y="195"/>
                </a:cxn>
                <a:cxn ang="0">
                  <a:pos x="18" y="183"/>
                </a:cxn>
                <a:cxn ang="0">
                  <a:pos x="18" y="169"/>
                </a:cxn>
                <a:cxn ang="0">
                  <a:pos x="20" y="161"/>
                </a:cxn>
                <a:cxn ang="0">
                  <a:pos x="20" y="147"/>
                </a:cxn>
                <a:cxn ang="0">
                  <a:pos x="22" y="136"/>
                </a:cxn>
                <a:cxn ang="0">
                  <a:pos x="23" y="125"/>
                </a:cxn>
                <a:cxn ang="0">
                  <a:pos x="25" y="115"/>
                </a:cxn>
                <a:cxn ang="0">
                  <a:pos x="27" y="105"/>
                </a:cxn>
                <a:cxn ang="0">
                  <a:pos x="30" y="97"/>
                </a:cxn>
                <a:cxn ang="0">
                  <a:pos x="32" y="88"/>
                </a:cxn>
                <a:cxn ang="0">
                  <a:pos x="35" y="80"/>
                </a:cxn>
                <a:cxn ang="0">
                  <a:pos x="40" y="63"/>
                </a:cxn>
                <a:cxn ang="0">
                  <a:pos x="44" y="49"/>
                </a:cxn>
                <a:cxn ang="0">
                  <a:pos x="49" y="36"/>
                </a:cxn>
                <a:cxn ang="0">
                  <a:pos x="54" y="27"/>
                </a:cxn>
                <a:cxn ang="0">
                  <a:pos x="57" y="17"/>
                </a:cxn>
                <a:cxn ang="0">
                  <a:pos x="61" y="12"/>
                </a:cxn>
                <a:cxn ang="0">
                  <a:pos x="62" y="7"/>
                </a:cxn>
                <a:cxn ang="0">
                  <a:pos x="64" y="7"/>
                </a:cxn>
                <a:cxn ang="0">
                  <a:pos x="56" y="2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64" h="268">
                  <a:moveTo>
                    <a:pt x="47" y="0"/>
                  </a:moveTo>
                  <a:lnTo>
                    <a:pt x="44" y="0"/>
                  </a:lnTo>
                  <a:lnTo>
                    <a:pt x="44" y="5"/>
                  </a:lnTo>
                  <a:lnTo>
                    <a:pt x="40" y="10"/>
                  </a:lnTo>
                  <a:lnTo>
                    <a:pt x="37" y="20"/>
                  </a:lnTo>
                  <a:lnTo>
                    <a:pt x="32" y="30"/>
                  </a:lnTo>
                  <a:lnTo>
                    <a:pt x="27" y="42"/>
                  </a:lnTo>
                  <a:lnTo>
                    <a:pt x="23" y="49"/>
                  </a:lnTo>
                  <a:lnTo>
                    <a:pt x="22" y="58"/>
                  </a:lnTo>
                  <a:lnTo>
                    <a:pt x="18" y="64"/>
                  </a:lnTo>
                  <a:lnTo>
                    <a:pt x="17" y="75"/>
                  </a:lnTo>
                  <a:lnTo>
                    <a:pt x="13" y="83"/>
                  </a:lnTo>
                  <a:lnTo>
                    <a:pt x="12" y="93"/>
                  </a:lnTo>
                  <a:lnTo>
                    <a:pt x="10" y="102"/>
                  </a:lnTo>
                  <a:lnTo>
                    <a:pt x="8" y="112"/>
                  </a:lnTo>
                  <a:lnTo>
                    <a:pt x="5" y="122"/>
                  </a:lnTo>
                  <a:lnTo>
                    <a:pt x="3" y="134"/>
                  </a:lnTo>
                  <a:lnTo>
                    <a:pt x="3" y="146"/>
                  </a:lnTo>
                  <a:lnTo>
                    <a:pt x="3" y="159"/>
                  </a:lnTo>
                  <a:lnTo>
                    <a:pt x="1" y="169"/>
                  </a:lnTo>
                  <a:lnTo>
                    <a:pt x="0" y="183"/>
                  </a:lnTo>
                  <a:lnTo>
                    <a:pt x="0" y="195"/>
                  </a:lnTo>
                  <a:lnTo>
                    <a:pt x="1" y="210"/>
                  </a:lnTo>
                  <a:lnTo>
                    <a:pt x="1" y="224"/>
                  </a:lnTo>
                  <a:lnTo>
                    <a:pt x="3" y="237"/>
                  </a:lnTo>
                  <a:lnTo>
                    <a:pt x="5" y="252"/>
                  </a:lnTo>
                  <a:lnTo>
                    <a:pt x="8" y="268"/>
                  </a:lnTo>
                  <a:lnTo>
                    <a:pt x="27" y="264"/>
                  </a:lnTo>
                  <a:lnTo>
                    <a:pt x="23" y="251"/>
                  </a:lnTo>
                  <a:lnTo>
                    <a:pt x="22" y="235"/>
                  </a:lnTo>
                  <a:lnTo>
                    <a:pt x="20" y="222"/>
                  </a:lnTo>
                  <a:lnTo>
                    <a:pt x="20" y="208"/>
                  </a:lnTo>
                  <a:lnTo>
                    <a:pt x="18" y="195"/>
                  </a:lnTo>
                  <a:lnTo>
                    <a:pt x="18" y="183"/>
                  </a:lnTo>
                  <a:lnTo>
                    <a:pt x="18" y="169"/>
                  </a:lnTo>
                  <a:lnTo>
                    <a:pt x="20" y="161"/>
                  </a:lnTo>
                  <a:lnTo>
                    <a:pt x="20" y="147"/>
                  </a:lnTo>
                  <a:lnTo>
                    <a:pt x="22" y="136"/>
                  </a:lnTo>
                  <a:lnTo>
                    <a:pt x="23" y="125"/>
                  </a:lnTo>
                  <a:lnTo>
                    <a:pt x="25" y="115"/>
                  </a:lnTo>
                  <a:lnTo>
                    <a:pt x="27" y="105"/>
                  </a:lnTo>
                  <a:lnTo>
                    <a:pt x="30" y="97"/>
                  </a:lnTo>
                  <a:lnTo>
                    <a:pt x="32" y="88"/>
                  </a:lnTo>
                  <a:lnTo>
                    <a:pt x="35" y="80"/>
                  </a:lnTo>
                  <a:lnTo>
                    <a:pt x="40" y="63"/>
                  </a:lnTo>
                  <a:lnTo>
                    <a:pt x="44" y="49"/>
                  </a:lnTo>
                  <a:lnTo>
                    <a:pt x="49" y="36"/>
                  </a:lnTo>
                  <a:lnTo>
                    <a:pt x="54" y="27"/>
                  </a:lnTo>
                  <a:lnTo>
                    <a:pt x="57" y="17"/>
                  </a:lnTo>
                  <a:lnTo>
                    <a:pt x="61" y="12"/>
                  </a:lnTo>
                  <a:lnTo>
                    <a:pt x="62" y="7"/>
                  </a:lnTo>
                  <a:lnTo>
                    <a:pt x="64" y="7"/>
                  </a:lnTo>
                  <a:lnTo>
                    <a:pt x="56" y="2"/>
                  </a:ln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6196013" y="2571750"/>
              <a:ext cx="163513" cy="100012"/>
            </a:xfrm>
            <a:custGeom>
              <a:avLst/>
              <a:gdLst/>
              <a:ahLst/>
              <a:cxnLst>
                <a:cxn ang="0">
                  <a:pos x="0" y="127"/>
                </a:cxn>
                <a:cxn ang="0">
                  <a:pos x="0" y="125"/>
                </a:cxn>
                <a:cxn ang="0">
                  <a:pos x="5" y="125"/>
                </a:cxn>
                <a:cxn ang="0">
                  <a:pos x="11" y="125"/>
                </a:cxn>
                <a:cxn ang="0">
                  <a:pos x="22" y="125"/>
                </a:cxn>
                <a:cxn ang="0">
                  <a:pos x="32" y="122"/>
                </a:cxn>
                <a:cxn ang="0">
                  <a:pos x="44" y="120"/>
                </a:cxn>
                <a:cxn ang="0">
                  <a:pos x="57" y="118"/>
                </a:cxn>
                <a:cxn ang="0">
                  <a:pos x="72" y="115"/>
                </a:cxn>
                <a:cxn ang="0">
                  <a:pos x="79" y="112"/>
                </a:cxn>
                <a:cxn ang="0">
                  <a:pos x="88" y="108"/>
                </a:cxn>
                <a:cxn ang="0">
                  <a:pos x="94" y="103"/>
                </a:cxn>
                <a:cxn ang="0">
                  <a:pos x="103" y="100"/>
                </a:cxn>
                <a:cxn ang="0">
                  <a:pos x="111" y="95"/>
                </a:cxn>
                <a:cxn ang="0">
                  <a:pos x="120" y="90"/>
                </a:cxn>
                <a:cxn ang="0">
                  <a:pos x="127" y="86"/>
                </a:cxn>
                <a:cxn ang="0">
                  <a:pos x="137" y="81"/>
                </a:cxn>
                <a:cxn ang="0">
                  <a:pos x="145" y="73"/>
                </a:cxn>
                <a:cxn ang="0">
                  <a:pos x="154" y="66"/>
                </a:cxn>
                <a:cxn ang="0">
                  <a:pos x="161" y="58"/>
                </a:cxn>
                <a:cxn ang="0">
                  <a:pos x="171" y="51"/>
                </a:cxn>
                <a:cxn ang="0">
                  <a:pos x="179" y="41"/>
                </a:cxn>
                <a:cxn ang="0">
                  <a:pos x="189" y="30"/>
                </a:cxn>
                <a:cxn ang="0">
                  <a:pos x="196" y="22"/>
                </a:cxn>
                <a:cxn ang="0">
                  <a:pos x="206" y="12"/>
                </a:cxn>
                <a:cxn ang="0">
                  <a:pos x="191" y="0"/>
                </a:cxn>
                <a:cxn ang="0">
                  <a:pos x="183" y="8"/>
                </a:cxn>
                <a:cxn ang="0">
                  <a:pos x="174" y="19"/>
                </a:cxn>
                <a:cxn ang="0">
                  <a:pos x="166" y="25"/>
                </a:cxn>
                <a:cxn ang="0">
                  <a:pos x="159" y="35"/>
                </a:cxn>
                <a:cxn ang="0">
                  <a:pos x="150" y="42"/>
                </a:cxn>
                <a:cxn ang="0">
                  <a:pos x="142" y="51"/>
                </a:cxn>
                <a:cxn ang="0">
                  <a:pos x="133" y="56"/>
                </a:cxn>
                <a:cxn ang="0">
                  <a:pos x="127" y="64"/>
                </a:cxn>
                <a:cxn ang="0">
                  <a:pos x="118" y="68"/>
                </a:cxn>
                <a:cxn ang="0">
                  <a:pos x="110" y="73"/>
                </a:cxn>
                <a:cxn ang="0">
                  <a:pos x="101" y="78"/>
                </a:cxn>
                <a:cxn ang="0">
                  <a:pos x="94" y="83"/>
                </a:cxn>
                <a:cxn ang="0">
                  <a:pos x="79" y="90"/>
                </a:cxn>
                <a:cxn ang="0">
                  <a:pos x="66" y="96"/>
                </a:cxn>
                <a:cxn ang="0">
                  <a:pos x="52" y="100"/>
                </a:cxn>
                <a:cxn ang="0">
                  <a:pos x="39" y="103"/>
                </a:cxn>
                <a:cxn ang="0">
                  <a:pos x="27" y="105"/>
                </a:cxn>
                <a:cxn ang="0">
                  <a:pos x="18" y="108"/>
                </a:cxn>
                <a:cxn ang="0">
                  <a:pos x="3" y="108"/>
                </a:cxn>
                <a:cxn ang="0">
                  <a:pos x="0" y="110"/>
                </a:cxn>
                <a:cxn ang="0">
                  <a:pos x="0" y="127"/>
                </a:cxn>
                <a:cxn ang="0">
                  <a:pos x="0" y="127"/>
                </a:cxn>
              </a:cxnLst>
              <a:rect l="0" t="0" r="r" b="b"/>
              <a:pathLst>
                <a:path w="206" h="127">
                  <a:moveTo>
                    <a:pt x="0" y="127"/>
                  </a:moveTo>
                  <a:lnTo>
                    <a:pt x="0" y="125"/>
                  </a:lnTo>
                  <a:lnTo>
                    <a:pt x="5" y="125"/>
                  </a:lnTo>
                  <a:lnTo>
                    <a:pt x="11" y="125"/>
                  </a:lnTo>
                  <a:lnTo>
                    <a:pt x="22" y="125"/>
                  </a:lnTo>
                  <a:lnTo>
                    <a:pt x="32" y="122"/>
                  </a:lnTo>
                  <a:lnTo>
                    <a:pt x="44" y="120"/>
                  </a:lnTo>
                  <a:lnTo>
                    <a:pt x="57" y="118"/>
                  </a:lnTo>
                  <a:lnTo>
                    <a:pt x="72" y="115"/>
                  </a:lnTo>
                  <a:lnTo>
                    <a:pt x="79" y="112"/>
                  </a:lnTo>
                  <a:lnTo>
                    <a:pt x="88" y="108"/>
                  </a:lnTo>
                  <a:lnTo>
                    <a:pt x="94" y="103"/>
                  </a:lnTo>
                  <a:lnTo>
                    <a:pt x="103" y="100"/>
                  </a:lnTo>
                  <a:lnTo>
                    <a:pt x="111" y="95"/>
                  </a:lnTo>
                  <a:lnTo>
                    <a:pt x="120" y="90"/>
                  </a:lnTo>
                  <a:lnTo>
                    <a:pt x="127" y="86"/>
                  </a:lnTo>
                  <a:lnTo>
                    <a:pt x="137" y="81"/>
                  </a:lnTo>
                  <a:lnTo>
                    <a:pt x="145" y="73"/>
                  </a:lnTo>
                  <a:lnTo>
                    <a:pt x="154" y="66"/>
                  </a:lnTo>
                  <a:lnTo>
                    <a:pt x="161" y="58"/>
                  </a:lnTo>
                  <a:lnTo>
                    <a:pt x="171" y="51"/>
                  </a:lnTo>
                  <a:lnTo>
                    <a:pt x="179" y="41"/>
                  </a:lnTo>
                  <a:lnTo>
                    <a:pt x="189" y="30"/>
                  </a:lnTo>
                  <a:lnTo>
                    <a:pt x="196" y="22"/>
                  </a:lnTo>
                  <a:lnTo>
                    <a:pt x="206" y="12"/>
                  </a:lnTo>
                  <a:lnTo>
                    <a:pt x="191" y="0"/>
                  </a:lnTo>
                  <a:lnTo>
                    <a:pt x="183" y="8"/>
                  </a:lnTo>
                  <a:lnTo>
                    <a:pt x="174" y="19"/>
                  </a:lnTo>
                  <a:lnTo>
                    <a:pt x="166" y="25"/>
                  </a:lnTo>
                  <a:lnTo>
                    <a:pt x="159" y="35"/>
                  </a:lnTo>
                  <a:lnTo>
                    <a:pt x="150" y="42"/>
                  </a:lnTo>
                  <a:lnTo>
                    <a:pt x="142" y="51"/>
                  </a:lnTo>
                  <a:lnTo>
                    <a:pt x="133" y="56"/>
                  </a:lnTo>
                  <a:lnTo>
                    <a:pt x="127" y="64"/>
                  </a:lnTo>
                  <a:lnTo>
                    <a:pt x="118" y="68"/>
                  </a:lnTo>
                  <a:lnTo>
                    <a:pt x="110" y="73"/>
                  </a:lnTo>
                  <a:lnTo>
                    <a:pt x="101" y="78"/>
                  </a:lnTo>
                  <a:lnTo>
                    <a:pt x="94" y="83"/>
                  </a:lnTo>
                  <a:lnTo>
                    <a:pt x="79" y="90"/>
                  </a:lnTo>
                  <a:lnTo>
                    <a:pt x="66" y="96"/>
                  </a:lnTo>
                  <a:lnTo>
                    <a:pt x="52" y="100"/>
                  </a:lnTo>
                  <a:lnTo>
                    <a:pt x="39" y="103"/>
                  </a:lnTo>
                  <a:lnTo>
                    <a:pt x="27" y="105"/>
                  </a:lnTo>
                  <a:lnTo>
                    <a:pt x="18" y="108"/>
                  </a:lnTo>
                  <a:lnTo>
                    <a:pt x="3" y="108"/>
                  </a:lnTo>
                  <a:lnTo>
                    <a:pt x="0" y="110"/>
                  </a:lnTo>
                  <a:lnTo>
                    <a:pt x="0" y="127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6221413" y="2466975"/>
              <a:ext cx="85725" cy="160337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7"/>
                </a:cxn>
                <a:cxn ang="0">
                  <a:pos x="5" y="20"/>
                </a:cxn>
                <a:cxn ang="0">
                  <a:pos x="13" y="27"/>
                </a:cxn>
                <a:cxn ang="0">
                  <a:pos x="18" y="34"/>
                </a:cxn>
                <a:cxn ang="0">
                  <a:pos x="29" y="46"/>
                </a:cxn>
                <a:cxn ang="0">
                  <a:pos x="35" y="56"/>
                </a:cxn>
                <a:cxn ang="0">
                  <a:pos x="46" y="69"/>
                </a:cxn>
                <a:cxn ang="0">
                  <a:pos x="54" y="83"/>
                </a:cxn>
                <a:cxn ang="0">
                  <a:pos x="62" y="96"/>
                </a:cxn>
                <a:cxn ang="0">
                  <a:pos x="68" y="112"/>
                </a:cxn>
                <a:cxn ang="0">
                  <a:pos x="76" y="129"/>
                </a:cxn>
                <a:cxn ang="0">
                  <a:pos x="81" y="145"/>
                </a:cxn>
                <a:cxn ang="0">
                  <a:pos x="86" y="162"/>
                </a:cxn>
                <a:cxn ang="0">
                  <a:pos x="88" y="171"/>
                </a:cxn>
                <a:cxn ang="0">
                  <a:pos x="90" y="181"/>
                </a:cxn>
                <a:cxn ang="0">
                  <a:pos x="90" y="190"/>
                </a:cxn>
                <a:cxn ang="0">
                  <a:pos x="91" y="200"/>
                </a:cxn>
                <a:cxn ang="0">
                  <a:pos x="108" y="201"/>
                </a:cxn>
                <a:cxn ang="0">
                  <a:pos x="107" y="190"/>
                </a:cxn>
                <a:cxn ang="0">
                  <a:pos x="107" y="181"/>
                </a:cxn>
                <a:cxn ang="0">
                  <a:pos x="105" y="171"/>
                </a:cxn>
                <a:cxn ang="0">
                  <a:pos x="103" y="161"/>
                </a:cxn>
                <a:cxn ang="0">
                  <a:pos x="100" y="152"/>
                </a:cxn>
                <a:cxn ang="0">
                  <a:pos x="98" y="142"/>
                </a:cxn>
                <a:cxn ang="0">
                  <a:pos x="95" y="132"/>
                </a:cxn>
                <a:cxn ang="0">
                  <a:pos x="95" y="123"/>
                </a:cxn>
                <a:cxn ang="0">
                  <a:pos x="90" y="115"/>
                </a:cxn>
                <a:cxn ang="0">
                  <a:pos x="86" y="106"/>
                </a:cxn>
                <a:cxn ang="0">
                  <a:pos x="81" y="98"/>
                </a:cxn>
                <a:cxn ang="0">
                  <a:pos x="78" y="91"/>
                </a:cxn>
                <a:cxn ang="0">
                  <a:pos x="69" y="74"/>
                </a:cxn>
                <a:cxn ang="0">
                  <a:pos x="62" y="61"/>
                </a:cxn>
                <a:cxn ang="0">
                  <a:pos x="52" y="47"/>
                </a:cxn>
                <a:cxn ang="0">
                  <a:pos x="42" y="35"/>
                </a:cxn>
                <a:cxn ang="0">
                  <a:pos x="34" y="25"/>
                </a:cxn>
                <a:cxn ang="0">
                  <a:pos x="29" y="18"/>
                </a:cxn>
                <a:cxn ang="0">
                  <a:pos x="20" y="8"/>
                </a:cxn>
                <a:cxn ang="0">
                  <a:pos x="15" y="3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108" h="201">
                  <a:moveTo>
                    <a:pt x="0" y="13"/>
                  </a:moveTo>
                  <a:lnTo>
                    <a:pt x="1" y="17"/>
                  </a:lnTo>
                  <a:lnTo>
                    <a:pt x="5" y="20"/>
                  </a:lnTo>
                  <a:lnTo>
                    <a:pt x="13" y="27"/>
                  </a:lnTo>
                  <a:lnTo>
                    <a:pt x="18" y="34"/>
                  </a:lnTo>
                  <a:lnTo>
                    <a:pt x="29" y="46"/>
                  </a:lnTo>
                  <a:lnTo>
                    <a:pt x="35" y="56"/>
                  </a:lnTo>
                  <a:lnTo>
                    <a:pt x="46" y="69"/>
                  </a:lnTo>
                  <a:lnTo>
                    <a:pt x="54" y="83"/>
                  </a:lnTo>
                  <a:lnTo>
                    <a:pt x="62" y="96"/>
                  </a:lnTo>
                  <a:lnTo>
                    <a:pt x="68" y="112"/>
                  </a:lnTo>
                  <a:lnTo>
                    <a:pt x="76" y="129"/>
                  </a:lnTo>
                  <a:lnTo>
                    <a:pt x="81" y="145"/>
                  </a:lnTo>
                  <a:lnTo>
                    <a:pt x="86" y="162"/>
                  </a:lnTo>
                  <a:lnTo>
                    <a:pt x="88" y="171"/>
                  </a:lnTo>
                  <a:lnTo>
                    <a:pt x="90" y="181"/>
                  </a:lnTo>
                  <a:lnTo>
                    <a:pt x="90" y="190"/>
                  </a:lnTo>
                  <a:lnTo>
                    <a:pt x="91" y="200"/>
                  </a:lnTo>
                  <a:lnTo>
                    <a:pt x="108" y="201"/>
                  </a:lnTo>
                  <a:lnTo>
                    <a:pt x="107" y="190"/>
                  </a:lnTo>
                  <a:lnTo>
                    <a:pt x="107" y="181"/>
                  </a:lnTo>
                  <a:lnTo>
                    <a:pt x="105" y="171"/>
                  </a:lnTo>
                  <a:lnTo>
                    <a:pt x="103" y="161"/>
                  </a:lnTo>
                  <a:lnTo>
                    <a:pt x="100" y="152"/>
                  </a:lnTo>
                  <a:lnTo>
                    <a:pt x="98" y="142"/>
                  </a:lnTo>
                  <a:lnTo>
                    <a:pt x="95" y="132"/>
                  </a:lnTo>
                  <a:lnTo>
                    <a:pt x="95" y="123"/>
                  </a:lnTo>
                  <a:lnTo>
                    <a:pt x="90" y="115"/>
                  </a:lnTo>
                  <a:lnTo>
                    <a:pt x="86" y="106"/>
                  </a:lnTo>
                  <a:lnTo>
                    <a:pt x="81" y="98"/>
                  </a:lnTo>
                  <a:lnTo>
                    <a:pt x="78" y="91"/>
                  </a:lnTo>
                  <a:lnTo>
                    <a:pt x="69" y="74"/>
                  </a:lnTo>
                  <a:lnTo>
                    <a:pt x="62" y="61"/>
                  </a:lnTo>
                  <a:lnTo>
                    <a:pt x="52" y="47"/>
                  </a:lnTo>
                  <a:lnTo>
                    <a:pt x="42" y="35"/>
                  </a:lnTo>
                  <a:lnTo>
                    <a:pt x="34" y="25"/>
                  </a:lnTo>
                  <a:lnTo>
                    <a:pt x="29" y="18"/>
                  </a:lnTo>
                  <a:lnTo>
                    <a:pt x="20" y="8"/>
                  </a:lnTo>
                  <a:lnTo>
                    <a:pt x="15" y="3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6224588" y="2460625"/>
              <a:ext cx="134938" cy="127000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2" y="19"/>
                </a:cxn>
                <a:cxn ang="0">
                  <a:pos x="10" y="20"/>
                </a:cxn>
                <a:cxn ang="0">
                  <a:pos x="20" y="22"/>
                </a:cxn>
                <a:cxn ang="0">
                  <a:pos x="34" y="27"/>
                </a:cxn>
                <a:cxn ang="0">
                  <a:pos x="41" y="29"/>
                </a:cxn>
                <a:cxn ang="0">
                  <a:pos x="49" y="32"/>
                </a:cxn>
                <a:cxn ang="0">
                  <a:pos x="56" y="34"/>
                </a:cxn>
                <a:cxn ang="0">
                  <a:pos x="65" y="39"/>
                </a:cxn>
                <a:cxn ang="0">
                  <a:pos x="71" y="44"/>
                </a:cxn>
                <a:cxn ang="0">
                  <a:pos x="80" y="49"/>
                </a:cxn>
                <a:cxn ang="0">
                  <a:pos x="88" y="56"/>
                </a:cxn>
                <a:cxn ang="0">
                  <a:pos x="95" y="64"/>
                </a:cxn>
                <a:cxn ang="0">
                  <a:pos x="102" y="71"/>
                </a:cxn>
                <a:cxn ang="0">
                  <a:pos x="109" y="80"/>
                </a:cxn>
                <a:cxn ang="0">
                  <a:pos x="114" y="88"/>
                </a:cxn>
                <a:cxn ang="0">
                  <a:pos x="120" y="97"/>
                </a:cxn>
                <a:cxn ang="0">
                  <a:pos x="124" y="102"/>
                </a:cxn>
                <a:cxn ang="0">
                  <a:pos x="129" y="110"/>
                </a:cxn>
                <a:cxn ang="0">
                  <a:pos x="134" y="119"/>
                </a:cxn>
                <a:cxn ang="0">
                  <a:pos x="139" y="127"/>
                </a:cxn>
                <a:cxn ang="0">
                  <a:pos x="146" y="137"/>
                </a:cxn>
                <a:cxn ang="0">
                  <a:pos x="151" y="147"/>
                </a:cxn>
                <a:cxn ang="0">
                  <a:pos x="154" y="154"/>
                </a:cxn>
                <a:cxn ang="0">
                  <a:pos x="156" y="159"/>
                </a:cxn>
                <a:cxn ang="0">
                  <a:pos x="171" y="152"/>
                </a:cxn>
                <a:cxn ang="0">
                  <a:pos x="170" y="147"/>
                </a:cxn>
                <a:cxn ang="0">
                  <a:pos x="166" y="141"/>
                </a:cxn>
                <a:cxn ang="0">
                  <a:pos x="159" y="130"/>
                </a:cxn>
                <a:cxn ang="0">
                  <a:pos x="156" y="117"/>
                </a:cxn>
                <a:cxn ang="0">
                  <a:pos x="149" y="108"/>
                </a:cxn>
                <a:cxn ang="0">
                  <a:pos x="144" y="100"/>
                </a:cxn>
                <a:cxn ang="0">
                  <a:pos x="139" y="93"/>
                </a:cxn>
                <a:cxn ang="0">
                  <a:pos x="134" y="86"/>
                </a:cxn>
                <a:cxn ang="0">
                  <a:pos x="127" y="76"/>
                </a:cxn>
                <a:cxn ang="0">
                  <a:pos x="122" y="68"/>
                </a:cxn>
                <a:cxn ang="0">
                  <a:pos x="115" y="61"/>
                </a:cxn>
                <a:cxn ang="0">
                  <a:pos x="109" y="53"/>
                </a:cxn>
                <a:cxn ang="0">
                  <a:pos x="98" y="42"/>
                </a:cxn>
                <a:cxn ang="0">
                  <a:pos x="92" y="36"/>
                </a:cxn>
                <a:cxn ang="0">
                  <a:pos x="83" y="30"/>
                </a:cxn>
                <a:cxn ang="0">
                  <a:pos x="75" y="25"/>
                </a:cxn>
                <a:cxn ang="0">
                  <a:pos x="65" y="19"/>
                </a:cxn>
                <a:cxn ang="0">
                  <a:pos x="56" y="14"/>
                </a:cxn>
                <a:cxn ang="0">
                  <a:pos x="48" y="10"/>
                </a:cxn>
                <a:cxn ang="0">
                  <a:pos x="41" y="8"/>
                </a:cxn>
                <a:cxn ang="0">
                  <a:pos x="26" y="3"/>
                </a:cxn>
                <a:cxn ang="0">
                  <a:pos x="14" y="2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171" h="159">
                  <a:moveTo>
                    <a:pt x="0" y="19"/>
                  </a:moveTo>
                  <a:lnTo>
                    <a:pt x="2" y="19"/>
                  </a:lnTo>
                  <a:lnTo>
                    <a:pt x="10" y="20"/>
                  </a:lnTo>
                  <a:lnTo>
                    <a:pt x="20" y="22"/>
                  </a:lnTo>
                  <a:lnTo>
                    <a:pt x="34" y="27"/>
                  </a:lnTo>
                  <a:lnTo>
                    <a:pt x="41" y="29"/>
                  </a:lnTo>
                  <a:lnTo>
                    <a:pt x="49" y="32"/>
                  </a:lnTo>
                  <a:lnTo>
                    <a:pt x="56" y="34"/>
                  </a:lnTo>
                  <a:lnTo>
                    <a:pt x="65" y="39"/>
                  </a:lnTo>
                  <a:lnTo>
                    <a:pt x="71" y="44"/>
                  </a:lnTo>
                  <a:lnTo>
                    <a:pt x="80" y="49"/>
                  </a:lnTo>
                  <a:lnTo>
                    <a:pt x="88" y="56"/>
                  </a:lnTo>
                  <a:lnTo>
                    <a:pt x="95" y="64"/>
                  </a:lnTo>
                  <a:lnTo>
                    <a:pt x="102" y="71"/>
                  </a:lnTo>
                  <a:lnTo>
                    <a:pt x="109" y="80"/>
                  </a:lnTo>
                  <a:lnTo>
                    <a:pt x="114" y="88"/>
                  </a:lnTo>
                  <a:lnTo>
                    <a:pt x="120" y="97"/>
                  </a:lnTo>
                  <a:lnTo>
                    <a:pt x="124" y="102"/>
                  </a:lnTo>
                  <a:lnTo>
                    <a:pt x="129" y="110"/>
                  </a:lnTo>
                  <a:lnTo>
                    <a:pt x="134" y="119"/>
                  </a:lnTo>
                  <a:lnTo>
                    <a:pt x="139" y="127"/>
                  </a:lnTo>
                  <a:lnTo>
                    <a:pt x="146" y="137"/>
                  </a:lnTo>
                  <a:lnTo>
                    <a:pt x="151" y="147"/>
                  </a:lnTo>
                  <a:lnTo>
                    <a:pt x="154" y="154"/>
                  </a:lnTo>
                  <a:lnTo>
                    <a:pt x="156" y="159"/>
                  </a:lnTo>
                  <a:lnTo>
                    <a:pt x="171" y="152"/>
                  </a:lnTo>
                  <a:lnTo>
                    <a:pt x="170" y="147"/>
                  </a:lnTo>
                  <a:lnTo>
                    <a:pt x="166" y="141"/>
                  </a:lnTo>
                  <a:lnTo>
                    <a:pt x="159" y="130"/>
                  </a:lnTo>
                  <a:lnTo>
                    <a:pt x="156" y="117"/>
                  </a:lnTo>
                  <a:lnTo>
                    <a:pt x="149" y="108"/>
                  </a:lnTo>
                  <a:lnTo>
                    <a:pt x="144" y="100"/>
                  </a:lnTo>
                  <a:lnTo>
                    <a:pt x="139" y="93"/>
                  </a:lnTo>
                  <a:lnTo>
                    <a:pt x="134" y="86"/>
                  </a:lnTo>
                  <a:lnTo>
                    <a:pt x="127" y="76"/>
                  </a:lnTo>
                  <a:lnTo>
                    <a:pt x="122" y="68"/>
                  </a:lnTo>
                  <a:lnTo>
                    <a:pt x="115" y="61"/>
                  </a:lnTo>
                  <a:lnTo>
                    <a:pt x="109" y="53"/>
                  </a:lnTo>
                  <a:lnTo>
                    <a:pt x="98" y="42"/>
                  </a:lnTo>
                  <a:lnTo>
                    <a:pt x="92" y="36"/>
                  </a:lnTo>
                  <a:lnTo>
                    <a:pt x="83" y="30"/>
                  </a:lnTo>
                  <a:lnTo>
                    <a:pt x="75" y="25"/>
                  </a:lnTo>
                  <a:lnTo>
                    <a:pt x="65" y="19"/>
                  </a:lnTo>
                  <a:lnTo>
                    <a:pt x="56" y="14"/>
                  </a:lnTo>
                  <a:lnTo>
                    <a:pt x="48" y="10"/>
                  </a:lnTo>
                  <a:lnTo>
                    <a:pt x="41" y="8"/>
                  </a:lnTo>
                  <a:lnTo>
                    <a:pt x="26" y="3"/>
                  </a:lnTo>
                  <a:lnTo>
                    <a:pt x="14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5491163" y="1806575"/>
              <a:ext cx="609600" cy="415925"/>
            </a:xfrm>
            <a:custGeom>
              <a:avLst/>
              <a:gdLst/>
              <a:ahLst/>
              <a:cxnLst>
                <a:cxn ang="0">
                  <a:pos x="25" y="508"/>
                </a:cxn>
                <a:cxn ang="0">
                  <a:pos x="44" y="464"/>
                </a:cxn>
                <a:cxn ang="0">
                  <a:pos x="62" y="425"/>
                </a:cxn>
                <a:cxn ang="0">
                  <a:pos x="83" y="388"/>
                </a:cxn>
                <a:cxn ang="0">
                  <a:pos x="105" y="347"/>
                </a:cxn>
                <a:cxn ang="0">
                  <a:pos x="130" y="305"/>
                </a:cxn>
                <a:cxn ang="0">
                  <a:pos x="157" y="261"/>
                </a:cxn>
                <a:cxn ang="0">
                  <a:pos x="189" y="218"/>
                </a:cxn>
                <a:cxn ang="0">
                  <a:pos x="225" y="176"/>
                </a:cxn>
                <a:cxn ang="0">
                  <a:pos x="264" y="139"/>
                </a:cxn>
                <a:cxn ang="0">
                  <a:pos x="306" y="103"/>
                </a:cxn>
                <a:cxn ang="0">
                  <a:pos x="349" y="73"/>
                </a:cxn>
                <a:cxn ang="0">
                  <a:pos x="396" y="47"/>
                </a:cxn>
                <a:cxn ang="0">
                  <a:pos x="444" y="32"/>
                </a:cxn>
                <a:cxn ang="0">
                  <a:pos x="506" y="22"/>
                </a:cxn>
                <a:cxn ang="0">
                  <a:pos x="569" y="34"/>
                </a:cxn>
                <a:cxn ang="0">
                  <a:pos x="620" y="61"/>
                </a:cxn>
                <a:cxn ang="0">
                  <a:pos x="662" y="103"/>
                </a:cxn>
                <a:cxn ang="0">
                  <a:pos x="694" y="156"/>
                </a:cxn>
                <a:cxn ang="0">
                  <a:pos x="718" y="213"/>
                </a:cxn>
                <a:cxn ang="0">
                  <a:pos x="732" y="274"/>
                </a:cxn>
                <a:cxn ang="0">
                  <a:pos x="738" y="337"/>
                </a:cxn>
                <a:cxn ang="0">
                  <a:pos x="764" y="334"/>
                </a:cxn>
                <a:cxn ang="0">
                  <a:pos x="759" y="298"/>
                </a:cxn>
                <a:cxn ang="0">
                  <a:pos x="752" y="261"/>
                </a:cxn>
                <a:cxn ang="0">
                  <a:pos x="740" y="210"/>
                </a:cxn>
                <a:cxn ang="0">
                  <a:pos x="716" y="146"/>
                </a:cxn>
                <a:cxn ang="0">
                  <a:pos x="686" y="91"/>
                </a:cxn>
                <a:cxn ang="0">
                  <a:pos x="642" y="46"/>
                </a:cxn>
                <a:cxn ang="0">
                  <a:pos x="593" y="15"/>
                </a:cxn>
                <a:cxn ang="0">
                  <a:pos x="528" y="2"/>
                </a:cxn>
                <a:cxn ang="0">
                  <a:pos x="493" y="2"/>
                </a:cxn>
                <a:cxn ang="0">
                  <a:pos x="455" y="10"/>
                </a:cxn>
                <a:cxn ang="0">
                  <a:pos x="403" y="22"/>
                </a:cxn>
                <a:cxn ang="0">
                  <a:pos x="354" y="46"/>
                </a:cxn>
                <a:cxn ang="0">
                  <a:pos x="308" y="74"/>
                </a:cxn>
                <a:cxn ang="0">
                  <a:pos x="266" y="110"/>
                </a:cxn>
                <a:cxn ang="0">
                  <a:pos x="225" y="147"/>
                </a:cxn>
                <a:cxn ang="0">
                  <a:pos x="188" y="191"/>
                </a:cxn>
                <a:cxn ang="0">
                  <a:pos x="155" y="235"/>
                </a:cxn>
                <a:cxn ang="0">
                  <a:pos x="125" y="279"/>
                </a:cxn>
                <a:cxn ang="0">
                  <a:pos x="96" y="322"/>
                </a:cxn>
                <a:cxn ang="0">
                  <a:pos x="72" y="366"/>
                </a:cxn>
                <a:cxn ang="0">
                  <a:pos x="50" y="403"/>
                </a:cxn>
                <a:cxn ang="0">
                  <a:pos x="33" y="440"/>
                </a:cxn>
                <a:cxn ang="0">
                  <a:pos x="20" y="469"/>
                </a:cxn>
                <a:cxn ang="0">
                  <a:pos x="1" y="512"/>
                </a:cxn>
                <a:cxn ang="0">
                  <a:pos x="23" y="523"/>
                </a:cxn>
              </a:cxnLst>
              <a:rect l="0" t="0" r="r" b="b"/>
              <a:pathLst>
                <a:path w="767" h="523">
                  <a:moveTo>
                    <a:pt x="23" y="523"/>
                  </a:moveTo>
                  <a:lnTo>
                    <a:pt x="23" y="520"/>
                  </a:lnTo>
                  <a:lnTo>
                    <a:pt x="23" y="515"/>
                  </a:lnTo>
                  <a:lnTo>
                    <a:pt x="25" y="508"/>
                  </a:lnTo>
                  <a:lnTo>
                    <a:pt x="30" y="500"/>
                  </a:lnTo>
                  <a:lnTo>
                    <a:pt x="32" y="490"/>
                  </a:lnTo>
                  <a:lnTo>
                    <a:pt x="37" y="478"/>
                  </a:lnTo>
                  <a:lnTo>
                    <a:pt x="44" y="464"/>
                  </a:lnTo>
                  <a:lnTo>
                    <a:pt x="52" y="451"/>
                  </a:lnTo>
                  <a:lnTo>
                    <a:pt x="55" y="440"/>
                  </a:lnTo>
                  <a:lnTo>
                    <a:pt x="59" y="434"/>
                  </a:lnTo>
                  <a:lnTo>
                    <a:pt x="62" y="425"/>
                  </a:lnTo>
                  <a:lnTo>
                    <a:pt x="67" y="417"/>
                  </a:lnTo>
                  <a:lnTo>
                    <a:pt x="72" y="407"/>
                  </a:lnTo>
                  <a:lnTo>
                    <a:pt x="77" y="398"/>
                  </a:lnTo>
                  <a:lnTo>
                    <a:pt x="83" y="388"/>
                  </a:lnTo>
                  <a:lnTo>
                    <a:pt x="89" y="378"/>
                  </a:lnTo>
                  <a:lnTo>
                    <a:pt x="94" y="368"/>
                  </a:lnTo>
                  <a:lnTo>
                    <a:pt x="98" y="357"/>
                  </a:lnTo>
                  <a:lnTo>
                    <a:pt x="105" y="347"/>
                  </a:lnTo>
                  <a:lnTo>
                    <a:pt x="111" y="337"/>
                  </a:lnTo>
                  <a:lnTo>
                    <a:pt x="116" y="327"/>
                  </a:lnTo>
                  <a:lnTo>
                    <a:pt x="123" y="317"/>
                  </a:lnTo>
                  <a:lnTo>
                    <a:pt x="130" y="305"/>
                  </a:lnTo>
                  <a:lnTo>
                    <a:pt x="138" y="296"/>
                  </a:lnTo>
                  <a:lnTo>
                    <a:pt x="144" y="283"/>
                  </a:lnTo>
                  <a:lnTo>
                    <a:pt x="152" y="273"/>
                  </a:lnTo>
                  <a:lnTo>
                    <a:pt x="157" y="261"/>
                  </a:lnTo>
                  <a:lnTo>
                    <a:pt x="166" y="251"/>
                  </a:lnTo>
                  <a:lnTo>
                    <a:pt x="174" y="239"/>
                  </a:lnTo>
                  <a:lnTo>
                    <a:pt x="183" y="229"/>
                  </a:lnTo>
                  <a:lnTo>
                    <a:pt x="189" y="218"/>
                  </a:lnTo>
                  <a:lnTo>
                    <a:pt x="199" y="208"/>
                  </a:lnTo>
                  <a:lnTo>
                    <a:pt x="208" y="198"/>
                  </a:lnTo>
                  <a:lnTo>
                    <a:pt x="218" y="186"/>
                  </a:lnTo>
                  <a:lnTo>
                    <a:pt x="225" y="176"/>
                  </a:lnTo>
                  <a:lnTo>
                    <a:pt x="235" y="168"/>
                  </a:lnTo>
                  <a:lnTo>
                    <a:pt x="245" y="157"/>
                  </a:lnTo>
                  <a:lnTo>
                    <a:pt x="254" y="147"/>
                  </a:lnTo>
                  <a:lnTo>
                    <a:pt x="264" y="139"/>
                  </a:lnTo>
                  <a:lnTo>
                    <a:pt x="276" y="130"/>
                  </a:lnTo>
                  <a:lnTo>
                    <a:pt x="284" y="120"/>
                  </a:lnTo>
                  <a:lnTo>
                    <a:pt x="294" y="110"/>
                  </a:lnTo>
                  <a:lnTo>
                    <a:pt x="306" y="103"/>
                  </a:lnTo>
                  <a:lnTo>
                    <a:pt x="316" y="95"/>
                  </a:lnTo>
                  <a:lnTo>
                    <a:pt x="327" y="86"/>
                  </a:lnTo>
                  <a:lnTo>
                    <a:pt x="338" y="80"/>
                  </a:lnTo>
                  <a:lnTo>
                    <a:pt x="349" y="73"/>
                  </a:lnTo>
                  <a:lnTo>
                    <a:pt x="362" y="68"/>
                  </a:lnTo>
                  <a:lnTo>
                    <a:pt x="372" y="59"/>
                  </a:lnTo>
                  <a:lnTo>
                    <a:pt x="384" y="52"/>
                  </a:lnTo>
                  <a:lnTo>
                    <a:pt x="396" y="47"/>
                  </a:lnTo>
                  <a:lnTo>
                    <a:pt x="410" y="42"/>
                  </a:lnTo>
                  <a:lnTo>
                    <a:pt x="420" y="39"/>
                  </a:lnTo>
                  <a:lnTo>
                    <a:pt x="433" y="36"/>
                  </a:lnTo>
                  <a:lnTo>
                    <a:pt x="444" y="32"/>
                  </a:lnTo>
                  <a:lnTo>
                    <a:pt x="459" y="30"/>
                  </a:lnTo>
                  <a:lnTo>
                    <a:pt x="474" y="25"/>
                  </a:lnTo>
                  <a:lnTo>
                    <a:pt x="491" y="24"/>
                  </a:lnTo>
                  <a:lnTo>
                    <a:pt x="506" y="22"/>
                  </a:lnTo>
                  <a:lnTo>
                    <a:pt x="525" y="24"/>
                  </a:lnTo>
                  <a:lnTo>
                    <a:pt x="538" y="24"/>
                  </a:lnTo>
                  <a:lnTo>
                    <a:pt x="554" y="29"/>
                  </a:lnTo>
                  <a:lnTo>
                    <a:pt x="569" y="34"/>
                  </a:lnTo>
                  <a:lnTo>
                    <a:pt x="582" y="41"/>
                  </a:lnTo>
                  <a:lnTo>
                    <a:pt x="594" y="44"/>
                  </a:lnTo>
                  <a:lnTo>
                    <a:pt x="606" y="52"/>
                  </a:lnTo>
                  <a:lnTo>
                    <a:pt x="620" y="61"/>
                  </a:lnTo>
                  <a:lnTo>
                    <a:pt x="632" y="71"/>
                  </a:lnTo>
                  <a:lnTo>
                    <a:pt x="642" y="80"/>
                  </a:lnTo>
                  <a:lnTo>
                    <a:pt x="652" y="91"/>
                  </a:lnTo>
                  <a:lnTo>
                    <a:pt x="662" y="103"/>
                  </a:lnTo>
                  <a:lnTo>
                    <a:pt x="672" y="117"/>
                  </a:lnTo>
                  <a:lnTo>
                    <a:pt x="679" y="129"/>
                  </a:lnTo>
                  <a:lnTo>
                    <a:pt x="688" y="142"/>
                  </a:lnTo>
                  <a:lnTo>
                    <a:pt x="694" y="156"/>
                  </a:lnTo>
                  <a:lnTo>
                    <a:pt x="701" y="171"/>
                  </a:lnTo>
                  <a:lnTo>
                    <a:pt x="706" y="185"/>
                  </a:lnTo>
                  <a:lnTo>
                    <a:pt x="713" y="200"/>
                  </a:lnTo>
                  <a:lnTo>
                    <a:pt x="718" y="213"/>
                  </a:lnTo>
                  <a:lnTo>
                    <a:pt x="725" y="230"/>
                  </a:lnTo>
                  <a:lnTo>
                    <a:pt x="728" y="244"/>
                  </a:lnTo>
                  <a:lnTo>
                    <a:pt x="730" y="261"/>
                  </a:lnTo>
                  <a:lnTo>
                    <a:pt x="732" y="274"/>
                  </a:lnTo>
                  <a:lnTo>
                    <a:pt x="735" y="291"/>
                  </a:lnTo>
                  <a:lnTo>
                    <a:pt x="737" y="305"/>
                  </a:lnTo>
                  <a:lnTo>
                    <a:pt x="738" y="322"/>
                  </a:lnTo>
                  <a:lnTo>
                    <a:pt x="738" y="337"/>
                  </a:lnTo>
                  <a:lnTo>
                    <a:pt x="740" y="354"/>
                  </a:lnTo>
                  <a:lnTo>
                    <a:pt x="767" y="352"/>
                  </a:lnTo>
                  <a:lnTo>
                    <a:pt x="766" y="342"/>
                  </a:lnTo>
                  <a:lnTo>
                    <a:pt x="764" y="334"/>
                  </a:lnTo>
                  <a:lnTo>
                    <a:pt x="762" y="324"/>
                  </a:lnTo>
                  <a:lnTo>
                    <a:pt x="760" y="315"/>
                  </a:lnTo>
                  <a:lnTo>
                    <a:pt x="760" y="305"/>
                  </a:lnTo>
                  <a:lnTo>
                    <a:pt x="759" y="298"/>
                  </a:lnTo>
                  <a:lnTo>
                    <a:pt x="757" y="288"/>
                  </a:lnTo>
                  <a:lnTo>
                    <a:pt x="757" y="279"/>
                  </a:lnTo>
                  <a:lnTo>
                    <a:pt x="754" y="271"/>
                  </a:lnTo>
                  <a:lnTo>
                    <a:pt x="752" y="261"/>
                  </a:lnTo>
                  <a:lnTo>
                    <a:pt x="750" y="252"/>
                  </a:lnTo>
                  <a:lnTo>
                    <a:pt x="749" y="244"/>
                  </a:lnTo>
                  <a:lnTo>
                    <a:pt x="743" y="227"/>
                  </a:lnTo>
                  <a:lnTo>
                    <a:pt x="740" y="210"/>
                  </a:lnTo>
                  <a:lnTo>
                    <a:pt x="733" y="193"/>
                  </a:lnTo>
                  <a:lnTo>
                    <a:pt x="728" y="176"/>
                  </a:lnTo>
                  <a:lnTo>
                    <a:pt x="723" y="161"/>
                  </a:lnTo>
                  <a:lnTo>
                    <a:pt x="716" y="146"/>
                  </a:lnTo>
                  <a:lnTo>
                    <a:pt x="708" y="132"/>
                  </a:lnTo>
                  <a:lnTo>
                    <a:pt x="701" y="117"/>
                  </a:lnTo>
                  <a:lnTo>
                    <a:pt x="694" y="103"/>
                  </a:lnTo>
                  <a:lnTo>
                    <a:pt x="686" y="91"/>
                  </a:lnTo>
                  <a:lnTo>
                    <a:pt x="674" y="76"/>
                  </a:lnTo>
                  <a:lnTo>
                    <a:pt x="664" y="66"/>
                  </a:lnTo>
                  <a:lnTo>
                    <a:pt x="654" y="56"/>
                  </a:lnTo>
                  <a:lnTo>
                    <a:pt x="642" y="46"/>
                  </a:lnTo>
                  <a:lnTo>
                    <a:pt x="630" y="37"/>
                  </a:lnTo>
                  <a:lnTo>
                    <a:pt x="618" y="29"/>
                  </a:lnTo>
                  <a:lnTo>
                    <a:pt x="605" y="20"/>
                  </a:lnTo>
                  <a:lnTo>
                    <a:pt x="593" y="15"/>
                  </a:lnTo>
                  <a:lnTo>
                    <a:pt x="576" y="10"/>
                  </a:lnTo>
                  <a:lnTo>
                    <a:pt x="562" y="7"/>
                  </a:lnTo>
                  <a:lnTo>
                    <a:pt x="544" y="2"/>
                  </a:lnTo>
                  <a:lnTo>
                    <a:pt x="528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1" y="0"/>
                  </a:lnTo>
                  <a:lnTo>
                    <a:pt x="493" y="2"/>
                  </a:lnTo>
                  <a:lnTo>
                    <a:pt x="483" y="2"/>
                  </a:lnTo>
                  <a:lnTo>
                    <a:pt x="474" y="5"/>
                  </a:lnTo>
                  <a:lnTo>
                    <a:pt x="464" y="7"/>
                  </a:lnTo>
                  <a:lnTo>
                    <a:pt x="455" y="10"/>
                  </a:lnTo>
                  <a:lnTo>
                    <a:pt x="442" y="10"/>
                  </a:lnTo>
                  <a:lnTo>
                    <a:pt x="428" y="13"/>
                  </a:lnTo>
                  <a:lnTo>
                    <a:pt x="415" y="17"/>
                  </a:lnTo>
                  <a:lnTo>
                    <a:pt x="403" y="22"/>
                  </a:lnTo>
                  <a:lnTo>
                    <a:pt x="389" y="27"/>
                  </a:lnTo>
                  <a:lnTo>
                    <a:pt x="379" y="32"/>
                  </a:lnTo>
                  <a:lnTo>
                    <a:pt x="366" y="39"/>
                  </a:lnTo>
                  <a:lnTo>
                    <a:pt x="354" y="46"/>
                  </a:lnTo>
                  <a:lnTo>
                    <a:pt x="342" y="51"/>
                  </a:lnTo>
                  <a:lnTo>
                    <a:pt x="330" y="59"/>
                  </a:lnTo>
                  <a:lnTo>
                    <a:pt x="318" y="66"/>
                  </a:lnTo>
                  <a:lnTo>
                    <a:pt x="308" y="74"/>
                  </a:lnTo>
                  <a:lnTo>
                    <a:pt x="296" y="83"/>
                  </a:lnTo>
                  <a:lnTo>
                    <a:pt x="284" y="91"/>
                  </a:lnTo>
                  <a:lnTo>
                    <a:pt x="276" y="102"/>
                  </a:lnTo>
                  <a:lnTo>
                    <a:pt x="266" y="110"/>
                  </a:lnTo>
                  <a:lnTo>
                    <a:pt x="254" y="119"/>
                  </a:lnTo>
                  <a:lnTo>
                    <a:pt x="245" y="129"/>
                  </a:lnTo>
                  <a:lnTo>
                    <a:pt x="235" y="139"/>
                  </a:lnTo>
                  <a:lnTo>
                    <a:pt x="225" y="147"/>
                  </a:lnTo>
                  <a:lnTo>
                    <a:pt x="216" y="157"/>
                  </a:lnTo>
                  <a:lnTo>
                    <a:pt x="206" y="169"/>
                  </a:lnTo>
                  <a:lnTo>
                    <a:pt x="196" y="180"/>
                  </a:lnTo>
                  <a:lnTo>
                    <a:pt x="188" y="191"/>
                  </a:lnTo>
                  <a:lnTo>
                    <a:pt x="179" y="202"/>
                  </a:lnTo>
                  <a:lnTo>
                    <a:pt x="171" y="212"/>
                  </a:lnTo>
                  <a:lnTo>
                    <a:pt x="162" y="224"/>
                  </a:lnTo>
                  <a:lnTo>
                    <a:pt x="155" y="235"/>
                  </a:lnTo>
                  <a:lnTo>
                    <a:pt x="147" y="244"/>
                  </a:lnTo>
                  <a:lnTo>
                    <a:pt x="140" y="256"/>
                  </a:lnTo>
                  <a:lnTo>
                    <a:pt x="132" y="268"/>
                  </a:lnTo>
                  <a:lnTo>
                    <a:pt x="125" y="279"/>
                  </a:lnTo>
                  <a:lnTo>
                    <a:pt x="116" y="290"/>
                  </a:lnTo>
                  <a:lnTo>
                    <a:pt x="110" y="301"/>
                  </a:lnTo>
                  <a:lnTo>
                    <a:pt x="101" y="310"/>
                  </a:lnTo>
                  <a:lnTo>
                    <a:pt x="96" y="322"/>
                  </a:lnTo>
                  <a:lnTo>
                    <a:pt x="89" y="332"/>
                  </a:lnTo>
                  <a:lnTo>
                    <a:pt x="83" y="342"/>
                  </a:lnTo>
                  <a:lnTo>
                    <a:pt x="77" y="354"/>
                  </a:lnTo>
                  <a:lnTo>
                    <a:pt x="72" y="366"/>
                  </a:lnTo>
                  <a:lnTo>
                    <a:pt x="66" y="374"/>
                  </a:lnTo>
                  <a:lnTo>
                    <a:pt x="61" y="385"/>
                  </a:lnTo>
                  <a:lnTo>
                    <a:pt x="55" y="395"/>
                  </a:lnTo>
                  <a:lnTo>
                    <a:pt x="50" y="403"/>
                  </a:lnTo>
                  <a:lnTo>
                    <a:pt x="45" y="412"/>
                  </a:lnTo>
                  <a:lnTo>
                    <a:pt x="40" y="422"/>
                  </a:lnTo>
                  <a:lnTo>
                    <a:pt x="37" y="432"/>
                  </a:lnTo>
                  <a:lnTo>
                    <a:pt x="33" y="440"/>
                  </a:lnTo>
                  <a:lnTo>
                    <a:pt x="30" y="447"/>
                  </a:lnTo>
                  <a:lnTo>
                    <a:pt x="25" y="456"/>
                  </a:lnTo>
                  <a:lnTo>
                    <a:pt x="22" y="462"/>
                  </a:lnTo>
                  <a:lnTo>
                    <a:pt x="20" y="469"/>
                  </a:lnTo>
                  <a:lnTo>
                    <a:pt x="13" y="483"/>
                  </a:lnTo>
                  <a:lnTo>
                    <a:pt x="10" y="496"/>
                  </a:lnTo>
                  <a:lnTo>
                    <a:pt x="5" y="503"/>
                  </a:lnTo>
                  <a:lnTo>
                    <a:pt x="1" y="512"/>
                  </a:lnTo>
                  <a:lnTo>
                    <a:pt x="0" y="517"/>
                  </a:lnTo>
                  <a:lnTo>
                    <a:pt x="0" y="522"/>
                  </a:lnTo>
                  <a:lnTo>
                    <a:pt x="23" y="523"/>
                  </a:lnTo>
                  <a:lnTo>
                    <a:pt x="23" y="5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6223000" y="606425"/>
              <a:ext cx="1576388" cy="1555750"/>
            </a:xfrm>
            <a:custGeom>
              <a:avLst/>
              <a:gdLst/>
              <a:ahLst/>
              <a:cxnLst>
                <a:cxn ang="0">
                  <a:pos x="31" y="1911"/>
                </a:cxn>
                <a:cxn ang="0">
                  <a:pos x="72" y="1767"/>
                </a:cxn>
                <a:cxn ang="0">
                  <a:pos x="143" y="1553"/>
                </a:cxn>
                <a:cxn ang="0">
                  <a:pos x="241" y="1287"/>
                </a:cxn>
                <a:cxn ang="0">
                  <a:pos x="367" y="999"/>
                </a:cxn>
                <a:cxn ang="0">
                  <a:pos x="517" y="708"/>
                </a:cxn>
                <a:cxn ang="0">
                  <a:pos x="697" y="444"/>
                </a:cxn>
                <a:cxn ang="0">
                  <a:pos x="897" y="222"/>
                </a:cxn>
                <a:cxn ang="0">
                  <a:pos x="1124" y="76"/>
                </a:cxn>
                <a:cxn ang="0">
                  <a:pos x="1326" y="23"/>
                </a:cxn>
                <a:cxn ang="0">
                  <a:pos x="1495" y="23"/>
                </a:cxn>
                <a:cxn ang="0">
                  <a:pos x="1643" y="69"/>
                </a:cxn>
                <a:cxn ang="0">
                  <a:pos x="1768" y="152"/>
                </a:cxn>
                <a:cxn ang="0">
                  <a:pos x="1865" y="264"/>
                </a:cxn>
                <a:cxn ang="0">
                  <a:pos x="1931" y="401"/>
                </a:cxn>
                <a:cxn ang="0">
                  <a:pos x="1965" y="555"/>
                </a:cxn>
                <a:cxn ang="0">
                  <a:pos x="1965" y="721"/>
                </a:cxn>
                <a:cxn ang="0">
                  <a:pos x="1931" y="893"/>
                </a:cxn>
                <a:cxn ang="0">
                  <a:pos x="1885" y="1001"/>
                </a:cxn>
                <a:cxn ang="0">
                  <a:pos x="1853" y="1060"/>
                </a:cxn>
                <a:cxn ang="0">
                  <a:pos x="1822" y="1121"/>
                </a:cxn>
                <a:cxn ang="0">
                  <a:pos x="1790" y="1182"/>
                </a:cxn>
                <a:cxn ang="0">
                  <a:pos x="1761" y="1243"/>
                </a:cxn>
                <a:cxn ang="0">
                  <a:pos x="1809" y="1204"/>
                </a:cxn>
                <a:cxn ang="0">
                  <a:pos x="1841" y="1145"/>
                </a:cxn>
                <a:cxn ang="0">
                  <a:pos x="1878" y="1064"/>
                </a:cxn>
                <a:cxn ang="0">
                  <a:pos x="1929" y="948"/>
                </a:cxn>
                <a:cxn ang="0">
                  <a:pos x="1977" y="772"/>
                </a:cxn>
                <a:cxn ang="0">
                  <a:pos x="1987" y="600"/>
                </a:cxn>
                <a:cxn ang="0">
                  <a:pos x="1961" y="435"/>
                </a:cxn>
                <a:cxn ang="0">
                  <a:pos x="1902" y="289"/>
                </a:cxn>
                <a:cxn ang="0">
                  <a:pos x="1812" y="167"/>
                </a:cxn>
                <a:cxn ang="0">
                  <a:pos x="1688" y="71"/>
                </a:cxn>
                <a:cxn ang="0">
                  <a:pos x="1546" y="15"/>
                </a:cxn>
                <a:cxn ang="0">
                  <a:pos x="1377" y="0"/>
                </a:cxn>
                <a:cxn ang="0">
                  <a:pos x="1190" y="35"/>
                </a:cxn>
                <a:cxn ang="0">
                  <a:pos x="1080" y="74"/>
                </a:cxn>
                <a:cxn ang="0">
                  <a:pos x="1024" y="107"/>
                </a:cxn>
                <a:cxn ang="0">
                  <a:pos x="966" y="142"/>
                </a:cxn>
                <a:cxn ang="0">
                  <a:pos x="912" y="186"/>
                </a:cxn>
                <a:cxn ang="0">
                  <a:pos x="856" y="234"/>
                </a:cxn>
                <a:cxn ang="0">
                  <a:pos x="802" y="288"/>
                </a:cxn>
                <a:cxn ang="0">
                  <a:pos x="746" y="347"/>
                </a:cxn>
                <a:cxn ang="0">
                  <a:pos x="695" y="413"/>
                </a:cxn>
                <a:cxn ang="0">
                  <a:pos x="648" y="472"/>
                </a:cxn>
                <a:cxn ang="0">
                  <a:pos x="605" y="532"/>
                </a:cxn>
                <a:cxn ang="0">
                  <a:pos x="563" y="593"/>
                </a:cxn>
                <a:cxn ang="0">
                  <a:pos x="521" y="660"/>
                </a:cxn>
                <a:cxn ang="0">
                  <a:pos x="482" y="732"/>
                </a:cxn>
                <a:cxn ang="0">
                  <a:pos x="441" y="804"/>
                </a:cxn>
                <a:cxn ang="0">
                  <a:pos x="400" y="877"/>
                </a:cxn>
                <a:cxn ang="0">
                  <a:pos x="360" y="959"/>
                </a:cxn>
                <a:cxn ang="0">
                  <a:pos x="321" y="1040"/>
                </a:cxn>
                <a:cxn ang="0">
                  <a:pos x="268" y="1160"/>
                </a:cxn>
                <a:cxn ang="0">
                  <a:pos x="211" y="1299"/>
                </a:cxn>
                <a:cxn ang="0">
                  <a:pos x="160" y="1436"/>
                </a:cxn>
                <a:cxn ang="0">
                  <a:pos x="116" y="1560"/>
                </a:cxn>
                <a:cxn ang="0">
                  <a:pos x="80" y="1677"/>
                </a:cxn>
                <a:cxn ang="0">
                  <a:pos x="48" y="1772"/>
                </a:cxn>
                <a:cxn ang="0">
                  <a:pos x="26" y="1848"/>
                </a:cxn>
                <a:cxn ang="0">
                  <a:pos x="2" y="1933"/>
                </a:cxn>
              </a:cxnLst>
              <a:rect l="0" t="0" r="r" b="b"/>
              <a:pathLst>
                <a:path w="1987" h="1958">
                  <a:moveTo>
                    <a:pt x="22" y="1958"/>
                  </a:moveTo>
                  <a:lnTo>
                    <a:pt x="22" y="1955"/>
                  </a:lnTo>
                  <a:lnTo>
                    <a:pt x="22" y="1950"/>
                  </a:lnTo>
                  <a:lnTo>
                    <a:pt x="24" y="1945"/>
                  </a:lnTo>
                  <a:lnTo>
                    <a:pt x="28" y="1936"/>
                  </a:lnTo>
                  <a:lnTo>
                    <a:pt x="29" y="1923"/>
                  </a:lnTo>
                  <a:lnTo>
                    <a:pt x="31" y="1911"/>
                  </a:lnTo>
                  <a:lnTo>
                    <a:pt x="36" y="1896"/>
                  </a:lnTo>
                  <a:lnTo>
                    <a:pt x="41" y="1880"/>
                  </a:lnTo>
                  <a:lnTo>
                    <a:pt x="46" y="1858"/>
                  </a:lnTo>
                  <a:lnTo>
                    <a:pt x="51" y="1840"/>
                  </a:lnTo>
                  <a:lnTo>
                    <a:pt x="58" y="1816"/>
                  </a:lnTo>
                  <a:lnTo>
                    <a:pt x="65" y="1794"/>
                  </a:lnTo>
                  <a:lnTo>
                    <a:pt x="72" y="1767"/>
                  </a:lnTo>
                  <a:lnTo>
                    <a:pt x="82" y="1741"/>
                  </a:lnTo>
                  <a:lnTo>
                    <a:pt x="92" y="1713"/>
                  </a:lnTo>
                  <a:lnTo>
                    <a:pt x="100" y="1685"/>
                  </a:lnTo>
                  <a:lnTo>
                    <a:pt x="111" y="1653"/>
                  </a:lnTo>
                  <a:lnTo>
                    <a:pt x="121" y="1621"/>
                  </a:lnTo>
                  <a:lnTo>
                    <a:pt x="131" y="1585"/>
                  </a:lnTo>
                  <a:lnTo>
                    <a:pt x="143" y="1553"/>
                  </a:lnTo>
                  <a:lnTo>
                    <a:pt x="155" y="1516"/>
                  </a:lnTo>
                  <a:lnTo>
                    <a:pt x="167" y="1480"/>
                  </a:lnTo>
                  <a:lnTo>
                    <a:pt x="182" y="1443"/>
                  </a:lnTo>
                  <a:lnTo>
                    <a:pt x="195" y="1406"/>
                  </a:lnTo>
                  <a:lnTo>
                    <a:pt x="211" y="1365"/>
                  </a:lnTo>
                  <a:lnTo>
                    <a:pt x="224" y="1326"/>
                  </a:lnTo>
                  <a:lnTo>
                    <a:pt x="241" y="1287"/>
                  </a:lnTo>
                  <a:lnTo>
                    <a:pt x="256" y="1248"/>
                  </a:lnTo>
                  <a:lnTo>
                    <a:pt x="273" y="1206"/>
                  </a:lnTo>
                  <a:lnTo>
                    <a:pt x="290" y="1165"/>
                  </a:lnTo>
                  <a:lnTo>
                    <a:pt x="311" y="1125"/>
                  </a:lnTo>
                  <a:lnTo>
                    <a:pt x="329" y="1084"/>
                  </a:lnTo>
                  <a:lnTo>
                    <a:pt x="348" y="1040"/>
                  </a:lnTo>
                  <a:lnTo>
                    <a:pt x="367" y="999"/>
                  </a:lnTo>
                  <a:lnTo>
                    <a:pt x="385" y="957"/>
                  </a:lnTo>
                  <a:lnTo>
                    <a:pt x="407" y="915"/>
                  </a:lnTo>
                  <a:lnTo>
                    <a:pt x="428" y="871"/>
                  </a:lnTo>
                  <a:lnTo>
                    <a:pt x="450" y="832"/>
                  </a:lnTo>
                  <a:lnTo>
                    <a:pt x="472" y="789"/>
                  </a:lnTo>
                  <a:lnTo>
                    <a:pt x="495" y="749"/>
                  </a:lnTo>
                  <a:lnTo>
                    <a:pt x="517" y="708"/>
                  </a:lnTo>
                  <a:lnTo>
                    <a:pt x="541" y="667"/>
                  </a:lnTo>
                  <a:lnTo>
                    <a:pt x="566" y="628"/>
                  </a:lnTo>
                  <a:lnTo>
                    <a:pt x="590" y="589"/>
                  </a:lnTo>
                  <a:lnTo>
                    <a:pt x="614" y="550"/>
                  </a:lnTo>
                  <a:lnTo>
                    <a:pt x="641" y="513"/>
                  </a:lnTo>
                  <a:lnTo>
                    <a:pt x="666" y="478"/>
                  </a:lnTo>
                  <a:lnTo>
                    <a:pt x="697" y="444"/>
                  </a:lnTo>
                  <a:lnTo>
                    <a:pt x="722" y="406"/>
                  </a:lnTo>
                  <a:lnTo>
                    <a:pt x="750" y="372"/>
                  </a:lnTo>
                  <a:lnTo>
                    <a:pt x="778" y="339"/>
                  </a:lnTo>
                  <a:lnTo>
                    <a:pt x="807" y="310"/>
                  </a:lnTo>
                  <a:lnTo>
                    <a:pt x="836" y="278"/>
                  </a:lnTo>
                  <a:lnTo>
                    <a:pt x="866" y="251"/>
                  </a:lnTo>
                  <a:lnTo>
                    <a:pt x="897" y="222"/>
                  </a:lnTo>
                  <a:lnTo>
                    <a:pt x="929" y="198"/>
                  </a:lnTo>
                  <a:lnTo>
                    <a:pt x="960" y="173"/>
                  </a:lnTo>
                  <a:lnTo>
                    <a:pt x="992" y="151"/>
                  </a:lnTo>
                  <a:lnTo>
                    <a:pt x="1024" y="127"/>
                  </a:lnTo>
                  <a:lnTo>
                    <a:pt x="1058" y="110"/>
                  </a:lnTo>
                  <a:lnTo>
                    <a:pt x="1090" y="90"/>
                  </a:lnTo>
                  <a:lnTo>
                    <a:pt x="1124" y="76"/>
                  </a:lnTo>
                  <a:lnTo>
                    <a:pt x="1160" y="62"/>
                  </a:lnTo>
                  <a:lnTo>
                    <a:pt x="1195" y="54"/>
                  </a:lnTo>
                  <a:lnTo>
                    <a:pt x="1221" y="44"/>
                  </a:lnTo>
                  <a:lnTo>
                    <a:pt x="1248" y="37"/>
                  </a:lnTo>
                  <a:lnTo>
                    <a:pt x="1273" y="30"/>
                  </a:lnTo>
                  <a:lnTo>
                    <a:pt x="1300" y="27"/>
                  </a:lnTo>
                  <a:lnTo>
                    <a:pt x="1326" y="23"/>
                  </a:lnTo>
                  <a:lnTo>
                    <a:pt x="1351" y="20"/>
                  </a:lnTo>
                  <a:lnTo>
                    <a:pt x="1377" y="18"/>
                  </a:lnTo>
                  <a:lnTo>
                    <a:pt x="1402" y="18"/>
                  </a:lnTo>
                  <a:lnTo>
                    <a:pt x="1426" y="18"/>
                  </a:lnTo>
                  <a:lnTo>
                    <a:pt x="1449" y="18"/>
                  </a:lnTo>
                  <a:lnTo>
                    <a:pt x="1471" y="20"/>
                  </a:lnTo>
                  <a:lnTo>
                    <a:pt x="1495" y="23"/>
                  </a:lnTo>
                  <a:lnTo>
                    <a:pt x="1517" y="27"/>
                  </a:lnTo>
                  <a:lnTo>
                    <a:pt x="1539" y="32"/>
                  </a:lnTo>
                  <a:lnTo>
                    <a:pt x="1561" y="39"/>
                  </a:lnTo>
                  <a:lnTo>
                    <a:pt x="1585" y="47"/>
                  </a:lnTo>
                  <a:lnTo>
                    <a:pt x="1604" y="52"/>
                  </a:lnTo>
                  <a:lnTo>
                    <a:pt x="1622" y="59"/>
                  </a:lnTo>
                  <a:lnTo>
                    <a:pt x="1643" y="69"/>
                  </a:lnTo>
                  <a:lnTo>
                    <a:pt x="1663" y="79"/>
                  </a:lnTo>
                  <a:lnTo>
                    <a:pt x="1682" y="90"/>
                  </a:lnTo>
                  <a:lnTo>
                    <a:pt x="1700" y="100"/>
                  </a:lnTo>
                  <a:lnTo>
                    <a:pt x="1717" y="112"/>
                  </a:lnTo>
                  <a:lnTo>
                    <a:pt x="1736" y="125"/>
                  </a:lnTo>
                  <a:lnTo>
                    <a:pt x="1751" y="137"/>
                  </a:lnTo>
                  <a:lnTo>
                    <a:pt x="1768" y="152"/>
                  </a:lnTo>
                  <a:lnTo>
                    <a:pt x="1782" y="166"/>
                  </a:lnTo>
                  <a:lnTo>
                    <a:pt x="1799" y="183"/>
                  </a:lnTo>
                  <a:lnTo>
                    <a:pt x="1812" y="196"/>
                  </a:lnTo>
                  <a:lnTo>
                    <a:pt x="1826" y="213"/>
                  </a:lnTo>
                  <a:lnTo>
                    <a:pt x="1839" y="228"/>
                  </a:lnTo>
                  <a:lnTo>
                    <a:pt x="1853" y="249"/>
                  </a:lnTo>
                  <a:lnTo>
                    <a:pt x="1865" y="264"/>
                  </a:lnTo>
                  <a:lnTo>
                    <a:pt x="1875" y="283"/>
                  </a:lnTo>
                  <a:lnTo>
                    <a:pt x="1885" y="301"/>
                  </a:lnTo>
                  <a:lnTo>
                    <a:pt x="1897" y="320"/>
                  </a:lnTo>
                  <a:lnTo>
                    <a:pt x="1905" y="340"/>
                  </a:lnTo>
                  <a:lnTo>
                    <a:pt x="1914" y="359"/>
                  </a:lnTo>
                  <a:lnTo>
                    <a:pt x="1922" y="381"/>
                  </a:lnTo>
                  <a:lnTo>
                    <a:pt x="1931" y="401"/>
                  </a:lnTo>
                  <a:lnTo>
                    <a:pt x="1938" y="420"/>
                  </a:lnTo>
                  <a:lnTo>
                    <a:pt x="1943" y="444"/>
                  </a:lnTo>
                  <a:lnTo>
                    <a:pt x="1948" y="464"/>
                  </a:lnTo>
                  <a:lnTo>
                    <a:pt x="1953" y="488"/>
                  </a:lnTo>
                  <a:lnTo>
                    <a:pt x="1956" y="510"/>
                  </a:lnTo>
                  <a:lnTo>
                    <a:pt x="1961" y="532"/>
                  </a:lnTo>
                  <a:lnTo>
                    <a:pt x="1965" y="555"/>
                  </a:lnTo>
                  <a:lnTo>
                    <a:pt x="1968" y="579"/>
                  </a:lnTo>
                  <a:lnTo>
                    <a:pt x="1968" y="603"/>
                  </a:lnTo>
                  <a:lnTo>
                    <a:pt x="1970" y="625"/>
                  </a:lnTo>
                  <a:lnTo>
                    <a:pt x="1970" y="649"/>
                  </a:lnTo>
                  <a:lnTo>
                    <a:pt x="1970" y="674"/>
                  </a:lnTo>
                  <a:lnTo>
                    <a:pt x="1966" y="698"/>
                  </a:lnTo>
                  <a:lnTo>
                    <a:pt x="1965" y="721"/>
                  </a:lnTo>
                  <a:lnTo>
                    <a:pt x="1961" y="745"/>
                  </a:lnTo>
                  <a:lnTo>
                    <a:pt x="1960" y="772"/>
                  </a:lnTo>
                  <a:lnTo>
                    <a:pt x="1954" y="796"/>
                  </a:lnTo>
                  <a:lnTo>
                    <a:pt x="1949" y="820"/>
                  </a:lnTo>
                  <a:lnTo>
                    <a:pt x="1943" y="843"/>
                  </a:lnTo>
                  <a:lnTo>
                    <a:pt x="1938" y="869"/>
                  </a:lnTo>
                  <a:lnTo>
                    <a:pt x="1931" y="893"/>
                  </a:lnTo>
                  <a:lnTo>
                    <a:pt x="1922" y="918"/>
                  </a:lnTo>
                  <a:lnTo>
                    <a:pt x="1912" y="942"/>
                  </a:lnTo>
                  <a:lnTo>
                    <a:pt x="1905" y="967"/>
                  </a:lnTo>
                  <a:lnTo>
                    <a:pt x="1900" y="976"/>
                  </a:lnTo>
                  <a:lnTo>
                    <a:pt x="1895" y="984"/>
                  </a:lnTo>
                  <a:lnTo>
                    <a:pt x="1890" y="993"/>
                  </a:lnTo>
                  <a:lnTo>
                    <a:pt x="1885" y="1001"/>
                  </a:lnTo>
                  <a:lnTo>
                    <a:pt x="1880" y="1009"/>
                  </a:lnTo>
                  <a:lnTo>
                    <a:pt x="1875" y="1018"/>
                  </a:lnTo>
                  <a:lnTo>
                    <a:pt x="1871" y="1026"/>
                  </a:lnTo>
                  <a:lnTo>
                    <a:pt x="1868" y="1035"/>
                  </a:lnTo>
                  <a:lnTo>
                    <a:pt x="1863" y="1043"/>
                  </a:lnTo>
                  <a:lnTo>
                    <a:pt x="1858" y="1052"/>
                  </a:lnTo>
                  <a:lnTo>
                    <a:pt x="1853" y="1060"/>
                  </a:lnTo>
                  <a:lnTo>
                    <a:pt x="1849" y="1069"/>
                  </a:lnTo>
                  <a:lnTo>
                    <a:pt x="1844" y="1077"/>
                  </a:lnTo>
                  <a:lnTo>
                    <a:pt x="1841" y="1087"/>
                  </a:lnTo>
                  <a:lnTo>
                    <a:pt x="1836" y="1096"/>
                  </a:lnTo>
                  <a:lnTo>
                    <a:pt x="1832" y="1104"/>
                  </a:lnTo>
                  <a:lnTo>
                    <a:pt x="1827" y="1113"/>
                  </a:lnTo>
                  <a:lnTo>
                    <a:pt x="1822" y="1121"/>
                  </a:lnTo>
                  <a:lnTo>
                    <a:pt x="1817" y="1130"/>
                  </a:lnTo>
                  <a:lnTo>
                    <a:pt x="1812" y="1138"/>
                  </a:lnTo>
                  <a:lnTo>
                    <a:pt x="1809" y="1147"/>
                  </a:lnTo>
                  <a:lnTo>
                    <a:pt x="1804" y="1155"/>
                  </a:lnTo>
                  <a:lnTo>
                    <a:pt x="1799" y="1164"/>
                  </a:lnTo>
                  <a:lnTo>
                    <a:pt x="1795" y="1174"/>
                  </a:lnTo>
                  <a:lnTo>
                    <a:pt x="1790" y="1182"/>
                  </a:lnTo>
                  <a:lnTo>
                    <a:pt x="1785" y="1191"/>
                  </a:lnTo>
                  <a:lnTo>
                    <a:pt x="1780" y="1198"/>
                  </a:lnTo>
                  <a:lnTo>
                    <a:pt x="1778" y="1208"/>
                  </a:lnTo>
                  <a:lnTo>
                    <a:pt x="1773" y="1216"/>
                  </a:lnTo>
                  <a:lnTo>
                    <a:pt x="1770" y="1225"/>
                  </a:lnTo>
                  <a:lnTo>
                    <a:pt x="1765" y="1233"/>
                  </a:lnTo>
                  <a:lnTo>
                    <a:pt x="1761" y="1243"/>
                  </a:lnTo>
                  <a:lnTo>
                    <a:pt x="1773" y="1247"/>
                  </a:lnTo>
                  <a:lnTo>
                    <a:pt x="1777" y="1243"/>
                  </a:lnTo>
                  <a:lnTo>
                    <a:pt x="1780" y="1240"/>
                  </a:lnTo>
                  <a:lnTo>
                    <a:pt x="1787" y="1233"/>
                  </a:lnTo>
                  <a:lnTo>
                    <a:pt x="1793" y="1228"/>
                  </a:lnTo>
                  <a:lnTo>
                    <a:pt x="1800" y="1216"/>
                  </a:lnTo>
                  <a:lnTo>
                    <a:pt x="1809" y="1204"/>
                  </a:lnTo>
                  <a:lnTo>
                    <a:pt x="1812" y="1196"/>
                  </a:lnTo>
                  <a:lnTo>
                    <a:pt x="1816" y="1191"/>
                  </a:lnTo>
                  <a:lnTo>
                    <a:pt x="1821" y="1182"/>
                  </a:lnTo>
                  <a:lnTo>
                    <a:pt x="1826" y="1176"/>
                  </a:lnTo>
                  <a:lnTo>
                    <a:pt x="1831" y="1164"/>
                  </a:lnTo>
                  <a:lnTo>
                    <a:pt x="1836" y="1155"/>
                  </a:lnTo>
                  <a:lnTo>
                    <a:pt x="1841" y="1145"/>
                  </a:lnTo>
                  <a:lnTo>
                    <a:pt x="1844" y="1135"/>
                  </a:lnTo>
                  <a:lnTo>
                    <a:pt x="1849" y="1125"/>
                  </a:lnTo>
                  <a:lnTo>
                    <a:pt x="1855" y="1113"/>
                  </a:lnTo>
                  <a:lnTo>
                    <a:pt x="1861" y="1101"/>
                  </a:lnTo>
                  <a:lnTo>
                    <a:pt x="1868" y="1091"/>
                  </a:lnTo>
                  <a:lnTo>
                    <a:pt x="1873" y="1076"/>
                  </a:lnTo>
                  <a:lnTo>
                    <a:pt x="1878" y="1064"/>
                  </a:lnTo>
                  <a:lnTo>
                    <a:pt x="1885" y="1048"/>
                  </a:lnTo>
                  <a:lnTo>
                    <a:pt x="1892" y="1035"/>
                  </a:lnTo>
                  <a:lnTo>
                    <a:pt x="1899" y="1020"/>
                  </a:lnTo>
                  <a:lnTo>
                    <a:pt x="1905" y="1004"/>
                  </a:lnTo>
                  <a:lnTo>
                    <a:pt x="1912" y="989"/>
                  </a:lnTo>
                  <a:lnTo>
                    <a:pt x="1921" y="974"/>
                  </a:lnTo>
                  <a:lnTo>
                    <a:pt x="1929" y="948"/>
                  </a:lnTo>
                  <a:lnTo>
                    <a:pt x="1938" y="923"/>
                  </a:lnTo>
                  <a:lnTo>
                    <a:pt x="1946" y="898"/>
                  </a:lnTo>
                  <a:lnTo>
                    <a:pt x="1954" y="872"/>
                  </a:lnTo>
                  <a:lnTo>
                    <a:pt x="1961" y="847"/>
                  </a:lnTo>
                  <a:lnTo>
                    <a:pt x="1968" y="821"/>
                  </a:lnTo>
                  <a:lnTo>
                    <a:pt x="1971" y="796"/>
                  </a:lnTo>
                  <a:lnTo>
                    <a:pt x="1977" y="772"/>
                  </a:lnTo>
                  <a:lnTo>
                    <a:pt x="1978" y="745"/>
                  </a:lnTo>
                  <a:lnTo>
                    <a:pt x="1982" y="721"/>
                  </a:lnTo>
                  <a:lnTo>
                    <a:pt x="1983" y="696"/>
                  </a:lnTo>
                  <a:lnTo>
                    <a:pt x="1987" y="672"/>
                  </a:lnTo>
                  <a:lnTo>
                    <a:pt x="1987" y="647"/>
                  </a:lnTo>
                  <a:lnTo>
                    <a:pt x="1987" y="623"/>
                  </a:lnTo>
                  <a:lnTo>
                    <a:pt x="1987" y="600"/>
                  </a:lnTo>
                  <a:lnTo>
                    <a:pt x="1987" y="576"/>
                  </a:lnTo>
                  <a:lnTo>
                    <a:pt x="1983" y="550"/>
                  </a:lnTo>
                  <a:lnTo>
                    <a:pt x="1980" y="527"/>
                  </a:lnTo>
                  <a:lnTo>
                    <a:pt x="1975" y="503"/>
                  </a:lnTo>
                  <a:lnTo>
                    <a:pt x="1971" y="481"/>
                  </a:lnTo>
                  <a:lnTo>
                    <a:pt x="1966" y="456"/>
                  </a:lnTo>
                  <a:lnTo>
                    <a:pt x="1961" y="435"/>
                  </a:lnTo>
                  <a:lnTo>
                    <a:pt x="1954" y="413"/>
                  </a:lnTo>
                  <a:lnTo>
                    <a:pt x="1948" y="393"/>
                  </a:lnTo>
                  <a:lnTo>
                    <a:pt x="1938" y="371"/>
                  </a:lnTo>
                  <a:lnTo>
                    <a:pt x="1931" y="349"/>
                  </a:lnTo>
                  <a:lnTo>
                    <a:pt x="1921" y="328"/>
                  </a:lnTo>
                  <a:lnTo>
                    <a:pt x="1912" y="310"/>
                  </a:lnTo>
                  <a:lnTo>
                    <a:pt x="1902" y="289"/>
                  </a:lnTo>
                  <a:lnTo>
                    <a:pt x="1890" y="271"/>
                  </a:lnTo>
                  <a:lnTo>
                    <a:pt x="1878" y="251"/>
                  </a:lnTo>
                  <a:lnTo>
                    <a:pt x="1868" y="235"/>
                  </a:lnTo>
                  <a:lnTo>
                    <a:pt x="1853" y="217"/>
                  </a:lnTo>
                  <a:lnTo>
                    <a:pt x="1839" y="200"/>
                  </a:lnTo>
                  <a:lnTo>
                    <a:pt x="1824" y="183"/>
                  </a:lnTo>
                  <a:lnTo>
                    <a:pt x="1812" y="167"/>
                  </a:lnTo>
                  <a:lnTo>
                    <a:pt x="1793" y="152"/>
                  </a:lnTo>
                  <a:lnTo>
                    <a:pt x="1778" y="137"/>
                  </a:lnTo>
                  <a:lnTo>
                    <a:pt x="1761" y="122"/>
                  </a:lnTo>
                  <a:lnTo>
                    <a:pt x="1746" y="110"/>
                  </a:lnTo>
                  <a:lnTo>
                    <a:pt x="1726" y="95"/>
                  </a:lnTo>
                  <a:lnTo>
                    <a:pt x="1709" y="84"/>
                  </a:lnTo>
                  <a:lnTo>
                    <a:pt x="1688" y="71"/>
                  </a:lnTo>
                  <a:lnTo>
                    <a:pt x="1671" y="61"/>
                  </a:lnTo>
                  <a:lnTo>
                    <a:pt x="1651" y="52"/>
                  </a:lnTo>
                  <a:lnTo>
                    <a:pt x="1631" y="42"/>
                  </a:lnTo>
                  <a:lnTo>
                    <a:pt x="1610" y="34"/>
                  </a:lnTo>
                  <a:lnTo>
                    <a:pt x="1590" y="29"/>
                  </a:lnTo>
                  <a:lnTo>
                    <a:pt x="1568" y="22"/>
                  </a:lnTo>
                  <a:lnTo>
                    <a:pt x="1546" y="15"/>
                  </a:lnTo>
                  <a:lnTo>
                    <a:pt x="1522" y="10"/>
                  </a:lnTo>
                  <a:lnTo>
                    <a:pt x="1499" y="7"/>
                  </a:lnTo>
                  <a:lnTo>
                    <a:pt x="1475" y="1"/>
                  </a:lnTo>
                  <a:lnTo>
                    <a:pt x="1451" y="0"/>
                  </a:lnTo>
                  <a:lnTo>
                    <a:pt x="1427" y="0"/>
                  </a:lnTo>
                  <a:lnTo>
                    <a:pt x="1404" y="0"/>
                  </a:lnTo>
                  <a:lnTo>
                    <a:pt x="1377" y="0"/>
                  </a:lnTo>
                  <a:lnTo>
                    <a:pt x="1351" y="1"/>
                  </a:lnTo>
                  <a:lnTo>
                    <a:pt x="1326" y="3"/>
                  </a:lnTo>
                  <a:lnTo>
                    <a:pt x="1300" y="8"/>
                  </a:lnTo>
                  <a:lnTo>
                    <a:pt x="1272" y="13"/>
                  </a:lnTo>
                  <a:lnTo>
                    <a:pt x="1244" y="20"/>
                  </a:lnTo>
                  <a:lnTo>
                    <a:pt x="1217" y="25"/>
                  </a:lnTo>
                  <a:lnTo>
                    <a:pt x="1190" y="35"/>
                  </a:lnTo>
                  <a:lnTo>
                    <a:pt x="1173" y="40"/>
                  </a:lnTo>
                  <a:lnTo>
                    <a:pt x="1156" y="46"/>
                  </a:lnTo>
                  <a:lnTo>
                    <a:pt x="1139" y="51"/>
                  </a:lnTo>
                  <a:lnTo>
                    <a:pt x="1122" y="57"/>
                  </a:lnTo>
                  <a:lnTo>
                    <a:pt x="1105" y="62"/>
                  </a:lnTo>
                  <a:lnTo>
                    <a:pt x="1090" y="71"/>
                  </a:lnTo>
                  <a:lnTo>
                    <a:pt x="1080" y="74"/>
                  </a:lnTo>
                  <a:lnTo>
                    <a:pt x="1073" y="79"/>
                  </a:lnTo>
                  <a:lnTo>
                    <a:pt x="1065" y="84"/>
                  </a:lnTo>
                  <a:lnTo>
                    <a:pt x="1058" y="90"/>
                  </a:lnTo>
                  <a:lnTo>
                    <a:pt x="1048" y="91"/>
                  </a:lnTo>
                  <a:lnTo>
                    <a:pt x="1041" y="96"/>
                  </a:lnTo>
                  <a:lnTo>
                    <a:pt x="1033" y="101"/>
                  </a:lnTo>
                  <a:lnTo>
                    <a:pt x="1024" y="107"/>
                  </a:lnTo>
                  <a:lnTo>
                    <a:pt x="1016" y="112"/>
                  </a:lnTo>
                  <a:lnTo>
                    <a:pt x="1009" y="117"/>
                  </a:lnTo>
                  <a:lnTo>
                    <a:pt x="999" y="122"/>
                  </a:lnTo>
                  <a:lnTo>
                    <a:pt x="992" y="127"/>
                  </a:lnTo>
                  <a:lnTo>
                    <a:pt x="983" y="132"/>
                  </a:lnTo>
                  <a:lnTo>
                    <a:pt x="977" y="137"/>
                  </a:lnTo>
                  <a:lnTo>
                    <a:pt x="966" y="142"/>
                  </a:lnTo>
                  <a:lnTo>
                    <a:pt x="960" y="149"/>
                  </a:lnTo>
                  <a:lnTo>
                    <a:pt x="951" y="154"/>
                  </a:lnTo>
                  <a:lnTo>
                    <a:pt x="944" y="159"/>
                  </a:lnTo>
                  <a:lnTo>
                    <a:pt x="936" y="166"/>
                  </a:lnTo>
                  <a:lnTo>
                    <a:pt x="929" y="174"/>
                  </a:lnTo>
                  <a:lnTo>
                    <a:pt x="921" y="179"/>
                  </a:lnTo>
                  <a:lnTo>
                    <a:pt x="912" y="186"/>
                  </a:lnTo>
                  <a:lnTo>
                    <a:pt x="904" y="191"/>
                  </a:lnTo>
                  <a:lnTo>
                    <a:pt x="895" y="198"/>
                  </a:lnTo>
                  <a:lnTo>
                    <a:pt x="888" y="205"/>
                  </a:lnTo>
                  <a:lnTo>
                    <a:pt x="880" y="213"/>
                  </a:lnTo>
                  <a:lnTo>
                    <a:pt x="872" y="218"/>
                  </a:lnTo>
                  <a:lnTo>
                    <a:pt x="865" y="227"/>
                  </a:lnTo>
                  <a:lnTo>
                    <a:pt x="856" y="234"/>
                  </a:lnTo>
                  <a:lnTo>
                    <a:pt x="850" y="242"/>
                  </a:lnTo>
                  <a:lnTo>
                    <a:pt x="839" y="249"/>
                  </a:lnTo>
                  <a:lnTo>
                    <a:pt x="833" y="256"/>
                  </a:lnTo>
                  <a:lnTo>
                    <a:pt x="824" y="262"/>
                  </a:lnTo>
                  <a:lnTo>
                    <a:pt x="817" y="271"/>
                  </a:lnTo>
                  <a:lnTo>
                    <a:pt x="809" y="279"/>
                  </a:lnTo>
                  <a:lnTo>
                    <a:pt x="802" y="288"/>
                  </a:lnTo>
                  <a:lnTo>
                    <a:pt x="792" y="295"/>
                  </a:lnTo>
                  <a:lnTo>
                    <a:pt x="787" y="303"/>
                  </a:lnTo>
                  <a:lnTo>
                    <a:pt x="777" y="311"/>
                  </a:lnTo>
                  <a:lnTo>
                    <a:pt x="770" y="320"/>
                  </a:lnTo>
                  <a:lnTo>
                    <a:pt x="763" y="328"/>
                  </a:lnTo>
                  <a:lnTo>
                    <a:pt x="755" y="337"/>
                  </a:lnTo>
                  <a:lnTo>
                    <a:pt x="746" y="347"/>
                  </a:lnTo>
                  <a:lnTo>
                    <a:pt x="739" y="356"/>
                  </a:lnTo>
                  <a:lnTo>
                    <a:pt x="731" y="364"/>
                  </a:lnTo>
                  <a:lnTo>
                    <a:pt x="724" y="374"/>
                  </a:lnTo>
                  <a:lnTo>
                    <a:pt x="716" y="383"/>
                  </a:lnTo>
                  <a:lnTo>
                    <a:pt x="709" y="393"/>
                  </a:lnTo>
                  <a:lnTo>
                    <a:pt x="700" y="403"/>
                  </a:lnTo>
                  <a:lnTo>
                    <a:pt x="695" y="413"/>
                  </a:lnTo>
                  <a:lnTo>
                    <a:pt x="687" y="422"/>
                  </a:lnTo>
                  <a:lnTo>
                    <a:pt x="680" y="433"/>
                  </a:lnTo>
                  <a:lnTo>
                    <a:pt x="672" y="440"/>
                  </a:lnTo>
                  <a:lnTo>
                    <a:pt x="666" y="449"/>
                  </a:lnTo>
                  <a:lnTo>
                    <a:pt x="660" y="456"/>
                  </a:lnTo>
                  <a:lnTo>
                    <a:pt x="655" y="464"/>
                  </a:lnTo>
                  <a:lnTo>
                    <a:pt x="648" y="472"/>
                  </a:lnTo>
                  <a:lnTo>
                    <a:pt x="641" y="481"/>
                  </a:lnTo>
                  <a:lnTo>
                    <a:pt x="634" y="488"/>
                  </a:lnTo>
                  <a:lnTo>
                    <a:pt x="631" y="498"/>
                  </a:lnTo>
                  <a:lnTo>
                    <a:pt x="624" y="506"/>
                  </a:lnTo>
                  <a:lnTo>
                    <a:pt x="617" y="513"/>
                  </a:lnTo>
                  <a:lnTo>
                    <a:pt x="611" y="522"/>
                  </a:lnTo>
                  <a:lnTo>
                    <a:pt x="605" y="532"/>
                  </a:lnTo>
                  <a:lnTo>
                    <a:pt x="600" y="540"/>
                  </a:lnTo>
                  <a:lnTo>
                    <a:pt x="594" y="547"/>
                  </a:lnTo>
                  <a:lnTo>
                    <a:pt x="587" y="557"/>
                  </a:lnTo>
                  <a:lnTo>
                    <a:pt x="582" y="567"/>
                  </a:lnTo>
                  <a:lnTo>
                    <a:pt x="575" y="576"/>
                  </a:lnTo>
                  <a:lnTo>
                    <a:pt x="570" y="584"/>
                  </a:lnTo>
                  <a:lnTo>
                    <a:pt x="563" y="593"/>
                  </a:lnTo>
                  <a:lnTo>
                    <a:pt x="558" y="603"/>
                  </a:lnTo>
                  <a:lnTo>
                    <a:pt x="551" y="611"/>
                  </a:lnTo>
                  <a:lnTo>
                    <a:pt x="544" y="622"/>
                  </a:lnTo>
                  <a:lnTo>
                    <a:pt x="539" y="632"/>
                  </a:lnTo>
                  <a:lnTo>
                    <a:pt x="534" y="642"/>
                  </a:lnTo>
                  <a:lnTo>
                    <a:pt x="528" y="650"/>
                  </a:lnTo>
                  <a:lnTo>
                    <a:pt x="521" y="660"/>
                  </a:lnTo>
                  <a:lnTo>
                    <a:pt x="516" y="671"/>
                  </a:lnTo>
                  <a:lnTo>
                    <a:pt x="511" y="679"/>
                  </a:lnTo>
                  <a:lnTo>
                    <a:pt x="505" y="689"/>
                  </a:lnTo>
                  <a:lnTo>
                    <a:pt x="499" y="701"/>
                  </a:lnTo>
                  <a:lnTo>
                    <a:pt x="494" y="710"/>
                  </a:lnTo>
                  <a:lnTo>
                    <a:pt x="489" y="721"/>
                  </a:lnTo>
                  <a:lnTo>
                    <a:pt x="482" y="732"/>
                  </a:lnTo>
                  <a:lnTo>
                    <a:pt x="475" y="740"/>
                  </a:lnTo>
                  <a:lnTo>
                    <a:pt x="470" y="750"/>
                  </a:lnTo>
                  <a:lnTo>
                    <a:pt x="465" y="760"/>
                  </a:lnTo>
                  <a:lnTo>
                    <a:pt x="458" y="771"/>
                  </a:lnTo>
                  <a:lnTo>
                    <a:pt x="451" y="781"/>
                  </a:lnTo>
                  <a:lnTo>
                    <a:pt x="444" y="793"/>
                  </a:lnTo>
                  <a:lnTo>
                    <a:pt x="441" y="804"/>
                  </a:lnTo>
                  <a:lnTo>
                    <a:pt x="434" y="813"/>
                  </a:lnTo>
                  <a:lnTo>
                    <a:pt x="428" y="823"/>
                  </a:lnTo>
                  <a:lnTo>
                    <a:pt x="422" y="835"/>
                  </a:lnTo>
                  <a:lnTo>
                    <a:pt x="417" y="845"/>
                  </a:lnTo>
                  <a:lnTo>
                    <a:pt x="411" y="855"/>
                  </a:lnTo>
                  <a:lnTo>
                    <a:pt x="405" y="867"/>
                  </a:lnTo>
                  <a:lnTo>
                    <a:pt x="400" y="877"/>
                  </a:lnTo>
                  <a:lnTo>
                    <a:pt x="395" y="891"/>
                  </a:lnTo>
                  <a:lnTo>
                    <a:pt x="389" y="901"/>
                  </a:lnTo>
                  <a:lnTo>
                    <a:pt x="382" y="911"/>
                  </a:lnTo>
                  <a:lnTo>
                    <a:pt x="377" y="923"/>
                  </a:lnTo>
                  <a:lnTo>
                    <a:pt x="372" y="935"/>
                  </a:lnTo>
                  <a:lnTo>
                    <a:pt x="365" y="945"/>
                  </a:lnTo>
                  <a:lnTo>
                    <a:pt x="360" y="959"/>
                  </a:lnTo>
                  <a:lnTo>
                    <a:pt x="355" y="969"/>
                  </a:lnTo>
                  <a:lnTo>
                    <a:pt x="350" y="982"/>
                  </a:lnTo>
                  <a:lnTo>
                    <a:pt x="344" y="993"/>
                  </a:lnTo>
                  <a:lnTo>
                    <a:pt x="339" y="1004"/>
                  </a:lnTo>
                  <a:lnTo>
                    <a:pt x="333" y="1016"/>
                  </a:lnTo>
                  <a:lnTo>
                    <a:pt x="328" y="1030"/>
                  </a:lnTo>
                  <a:lnTo>
                    <a:pt x="321" y="1040"/>
                  </a:lnTo>
                  <a:lnTo>
                    <a:pt x="316" y="1054"/>
                  </a:lnTo>
                  <a:lnTo>
                    <a:pt x="312" y="1064"/>
                  </a:lnTo>
                  <a:lnTo>
                    <a:pt x="307" y="1079"/>
                  </a:lnTo>
                  <a:lnTo>
                    <a:pt x="297" y="1099"/>
                  </a:lnTo>
                  <a:lnTo>
                    <a:pt x="287" y="1120"/>
                  </a:lnTo>
                  <a:lnTo>
                    <a:pt x="278" y="1138"/>
                  </a:lnTo>
                  <a:lnTo>
                    <a:pt x="268" y="1160"/>
                  </a:lnTo>
                  <a:lnTo>
                    <a:pt x="258" y="1179"/>
                  </a:lnTo>
                  <a:lnTo>
                    <a:pt x="251" y="1199"/>
                  </a:lnTo>
                  <a:lnTo>
                    <a:pt x="243" y="1221"/>
                  </a:lnTo>
                  <a:lnTo>
                    <a:pt x="236" y="1242"/>
                  </a:lnTo>
                  <a:lnTo>
                    <a:pt x="226" y="1262"/>
                  </a:lnTo>
                  <a:lnTo>
                    <a:pt x="219" y="1281"/>
                  </a:lnTo>
                  <a:lnTo>
                    <a:pt x="211" y="1299"/>
                  </a:lnTo>
                  <a:lnTo>
                    <a:pt x="202" y="1321"/>
                  </a:lnTo>
                  <a:lnTo>
                    <a:pt x="194" y="1340"/>
                  </a:lnTo>
                  <a:lnTo>
                    <a:pt x="189" y="1358"/>
                  </a:lnTo>
                  <a:lnTo>
                    <a:pt x="180" y="1379"/>
                  </a:lnTo>
                  <a:lnTo>
                    <a:pt x="175" y="1399"/>
                  </a:lnTo>
                  <a:lnTo>
                    <a:pt x="167" y="1418"/>
                  </a:lnTo>
                  <a:lnTo>
                    <a:pt x="160" y="1436"/>
                  </a:lnTo>
                  <a:lnTo>
                    <a:pt x="153" y="1455"/>
                  </a:lnTo>
                  <a:lnTo>
                    <a:pt x="146" y="1474"/>
                  </a:lnTo>
                  <a:lnTo>
                    <a:pt x="139" y="1491"/>
                  </a:lnTo>
                  <a:lnTo>
                    <a:pt x="133" y="1509"/>
                  </a:lnTo>
                  <a:lnTo>
                    <a:pt x="126" y="1526"/>
                  </a:lnTo>
                  <a:lnTo>
                    <a:pt x="122" y="1545"/>
                  </a:lnTo>
                  <a:lnTo>
                    <a:pt x="116" y="1560"/>
                  </a:lnTo>
                  <a:lnTo>
                    <a:pt x="109" y="1579"/>
                  </a:lnTo>
                  <a:lnTo>
                    <a:pt x="104" y="1594"/>
                  </a:lnTo>
                  <a:lnTo>
                    <a:pt x="99" y="1613"/>
                  </a:lnTo>
                  <a:lnTo>
                    <a:pt x="94" y="1628"/>
                  </a:lnTo>
                  <a:lnTo>
                    <a:pt x="90" y="1645"/>
                  </a:lnTo>
                  <a:lnTo>
                    <a:pt x="85" y="1660"/>
                  </a:lnTo>
                  <a:lnTo>
                    <a:pt x="80" y="1677"/>
                  </a:lnTo>
                  <a:lnTo>
                    <a:pt x="75" y="1689"/>
                  </a:lnTo>
                  <a:lnTo>
                    <a:pt x="70" y="1704"/>
                  </a:lnTo>
                  <a:lnTo>
                    <a:pt x="65" y="1718"/>
                  </a:lnTo>
                  <a:lnTo>
                    <a:pt x="61" y="1733"/>
                  </a:lnTo>
                  <a:lnTo>
                    <a:pt x="56" y="1746"/>
                  </a:lnTo>
                  <a:lnTo>
                    <a:pt x="51" y="1758"/>
                  </a:lnTo>
                  <a:lnTo>
                    <a:pt x="48" y="1772"/>
                  </a:lnTo>
                  <a:lnTo>
                    <a:pt x="45" y="1784"/>
                  </a:lnTo>
                  <a:lnTo>
                    <a:pt x="39" y="1796"/>
                  </a:lnTo>
                  <a:lnTo>
                    <a:pt x="36" y="1807"/>
                  </a:lnTo>
                  <a:lnTo>
                    <a:pt x="33" y="1818"/>
                  </a:lnTo>
                  <a:lnTo>
                    <a:pt x="31" y="1829"/>
                  </a:lnTo>
                  <a:lnTo>
                    <a:pt x="28" y="1840"/>
                  </a:lnTo>
                  <a:lnTo>
                    <a:pt x="26" y="1848"/>
                  </a:lnTo>
                  <a:lnTo>
                    <a:pt x="22" y="1858"/>
                  </a:lnTo>
                  <a:lnTo>
                    <a:pt x="21" y="1870"/>
                  </a:lnTo>
                  <a:lnTo>
                    <a:pt x="16" y="1885"/>
                  </a:lnTo>
                  <a:lnTo>
                    <a:pt x="11" y="1901"/>
                  </a:lnTo>
                  <a:lnTo>
                    <a:pt x="7" y="1912"/>
                  </a:lnTo>
                  <a:lnTo>
                    <a:pt x="6" y="1924"/>
                  </a:lnTo>
                  <a:lnTo>
                    <a:pt x="2" y="1933"/>
                  </a:lnTo>
                  <a:lnTo>
                    <a:pt x="0" y="1941"/>
                  </a:lnTo>
                  <a:lnTo>
                    <a:pt x="0" y="1945"/>
                  </a:lnTo>
                  <a:lnTo>
                    <a:pt x="0" y="1946"/>
                  </a:lnTo>
                  <a:lnTo>
                    <a:pt x="22" y="1958"/>
                  </a:lnTo>
                  <a:lnTo>
                    <a:pt x="22" y="19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7758113" y="1317625"/>
              <a:ext cx="846138" cy="1168400"/>
            </a:xfrm>
            <a:custGeom>
              <a:avLst/>
              <a:gdLst/>
              <a:ahLst/>
              <a:cxnLst>
                <a:cxn ang="0">
                  <a:pos x="3" y="26"/>
                </a:cxn>
                <a:cxn ang="0">
                  <a:pos x="15" y="70"/>
                </a:cxn>
                <a:cxn ang="0">
                  <a:pos x="27" y="109"/>
                </a:cxn>
                <a:cxn ang="0">
                  <a:pos x="41" y="160"/>
                </a:cxn>
                <a:cxn ang="0">
                  <a:pos x="59" y="215"/>
                </a:cxn>
                <a:cxn ang="0">
                  <a:pos x="80" y="280"/>
                </a:cxn>
                <a:cxn ang="0">
                  <a:pos x="103" y="349"/>
                </a:cxn>
                <a:cxn ang="0">
                  <a:pos x="130" y="426"/>
                </a:cxn>
                <a:cxn ang="0">
                  <a:pos x="161" y="503"/>
                </a:cxn>
                <a:cxn ang="0">
                  <a:pos x="195" y="592"/>
                </a:cxn>
                <a:cxn ang="0">
                  <a:pos x="232" y="680"/>
                </a:cxn>
                <a:cxn ang="0">
                  <a:pos x="273" y="769"/>
                </a:cxn>
                <a:cxn ang="0">
                  <a:pos x="317" y="864"/>
                </a:cxn>
                <a:cxn ang="0">
                  <a:pos x="364" y="961"/>
                </a:cxn>
                <a:cxn ang="0">
                  <a:pos x="408" y="1040"/>
                </a:cxn>
                <a:cxn ang="0">
                  <a:pos x="429" y="1076"/>
                </a:cxn>
                <a:cxn ang="0">
                  <a:pos x="451" y="1113"/>
                </a:cxn>
                <a:cxn ang="0">
                  <a:pos x="479" y="1152"/>
                </a:cxn>
                <a:cxn ang="0">
                  <a:pos x="510" y="1191"/>
                </a:cxn>
                <a:cxn ang="0">
                  <a:pos x="544" y="1234"/>
                </a:cxn>
                <a:cxn ang="0">
                  <a:pos x="581" y="1273"/>
                </a:cxn>
                <a:cxn ang="0">
                  <a:pos x="624" y="1313"/>
                </a:cxn>
                <a:cxn ang="0">
                  <a:pos x="666" y="1347"/>
                </a:cxn>
                <a:cxn ang="0">
                  <a:pos x="713" y="1379"/>
                </a:cxn>
                <a:cxn ang="0">
                  <a:pos x="764" y="1410"/>
                </a:cxn>
                <a:cxn ang="0">
                  <a:pos x="818" y="1435"/>
                </a:cxn>
                <a:cxn ang="0">
                  <a:pos x="874" y="1452"/>
                </a:cxn>
                <a:cxn ang="0">
                  <a:pos x="934" y="1467"/>
                </a:cxn>
                <a:cxn ang="0">
                  <a:pos x="996" y="1472"/>
                </a:cxn>
                <a:cxn ang="0">
                  <a:pos x="1064" y="1472"/>
                </a:cxn>
                <a:cxn ang="0">
                  <a:pos x="1059" y="1444"/>
                </a:cxn>
                <a:cxn ang="0">
                  <a:pos x="1018" y="1444"/>
                </a:cxn>
                <a:cxn ang="0">
                  <a:pos x="961" y="1442"/>
                </a:cxn>
                <a:cxn ang="0">
                  <a:pos x="925" y="1435"/>
                </a:cxn>
                <a:cxn ang="0">
                  <a:pos x="881" y="1425"/>
                </a:cxn>
                <a:cxn ang="0">
                  <a:pos x="837" y="1410"/>
                </a:cxn>
                <a:cxn ang="0">
                  <a:pos x="788" y="1388"/>
                </a:cxn>
                <a:cxn ang="0">
                  <a:pos x="735" y="1361"/>
                </a:cxn>
                <a:cxn ang="0">
                  <a:pos x="683" y="1323"/>
                </a:cxn>
                <a:cxn ang="0">
                  <a:pos x="630" y="1279"/>
                </a:cxn>
                <a:cxn ang="0">
                  <a:pos x="574" y="1225"/>
                </a:cxn>
                <a:cxn ang="0">
                  <a:pos x="520" y="1161"/>
                </a:cxn>
                <a:cxn ang="0">
                  <a:pos x="468" y="1083"/>
                </a:cxn>
                <a:cxn ang="0">
                  <a:pos x="417" y="996"/>
                </a:cxn>
                <a:cxn ang="0">
                  <a:pos x="366" y="900"/>
                </a:cxn>
                <a:cxn ang="0">
                  <a:pos x="320" y="805"/>
                </a:cxn>
                <a:cxn ang="0">
                  <a:pos x="278" y="712"/>
                </a:cxn>
                <a:cxn ang="0">
                  <a:pos x="239" y="624"/>
                </a:cxn>
                <a:cxn ang="0">
                  <a:pos x="202" y="536"/>
                </a:cxn>
                <a:cxn ang="0">
                  <a:pos x="169" y="456"/>
                </a:cxn>
                <a:cxn ang="0">
                  <a:pos x="139" y="378"/>
                </a:cxn>
                <a:cxn ang="0">
                  <a:pos x="115" y="307"/>
                </a:cxn>
                <a:cxn ang="0">
                  <a:pos x="90" y="239"/>
                </a:cxn>
                <a:cxn ang="0">
                  <a:pos x="69" y="180"/>
                </a:cxn>
                <a:cxn ang="0">
                  <a:pos x="54" y="127"/>
                </a:cxn>
                <a:cxn ang="0">
                  <a:pos x="41" y="83"/>
                </a:cxn>
                <a:cxn ang="0">
                  <a:pos x="30" y="46"/>
                </a:cxn>
                <a:cxn ang="0">
                  <a:pos x="17" y="5"/>
                </a:cxn>
                <a:cxn ang="0">
                  <a:pos x="0" y="5"/>
                </a:cxn>
              </a:cxnLst>
              <a:rect l="0" t="0" r="r" b="b"/>
              <a:pathLst>
                <a:path w="1064" h="1472">
                  <a:moveTo>
                    <a:pt x="0" y="5"/>
                  </a:moveTo>
                  <a:lnTo>
                    <a:pt x="0" y="9"/>
                  </a:lnTo>
                  <a:lnTo>
                    <a:pt x="2" y="14"/>
                  </a:lnTo>
                  <a:lnTo>
                    <a:pt x="3" y="26"/>
                  </a:lnTo>
                  <a:lnTo>
                    <a:pt x="5" y="38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5" y="70"/>
                  </a:lnTo>
                  <a:lnTo>
                    <a:pt x="17" y="78"/>
                  </a:lnTo>
                  <a:lnTo>
                    <a:pt x="22" y="90"/>
                  </a:lnTo>
                  <a:lnTo>
                    <a:pt x="24" y="100"/>
                  </a:lnTo>
                  <a:lnTo>
                    <a:pt x="27" y="109"/>
                  </a:lnTo>
                  <a:lnTo>
                    <a:pt x="30" y="121"/>
                  </a:lnTo>
                  <a:lnTo>
                    <a:pt x="34" y="134"/>
                  </a:lnTo>
                  <a:lnTo>
                    <a:pt x="37" y="146"/>
                  </a:lnTo>
                  <a:lnTo>
                    <a:pt x="41" y="160"/>
                  </a:lnTo>
                  <a:lnTo>
                    <a:pt x="46" y="173"/>
                  </a:lnTo>
                  <a:lnTo>
                    <a:pt x="51" y="188"/>
                  </a:lnTo>
                  <a:lnTo>
                    <a:pt x="54" y="202"/>
                  </a:lnTo>
                  <a:lnTo>
                    <a:pt x="59" y="215"/>
                  </a:lnTo>
                  <a:lnTo>
                    <a:pt x="64" y="232"/>
                  </a:lnTo>
                  <a:lnTo>
                    <a:pt x="68" y="248"/>
                  </a:lnTo>
                  <a:lnTo>
                    <a:pt x="73" y="263"/>
                  </a:lnTo>
                  <a:lnTo>
                    <a:pt x="80" y="280"/>
                  </a:lnTo>
                  <a:lnTo>
                    <a:pt x="86" y="297"/>
                  </a:lnTo>
                  <a:lnTo>
                    <a:pt x="93" y="315"/>
                  </a:lnTo>
                  <a:lnTo>
                    <a:pt x="96" y="332"/>
                  </a:lnTo>
                  <a:lnTo>
                    <a:pt x="103" y="349"/>
                  </a:lnTo>
                  <a:lnTo>
                    <a:pt x="110" y="368"/>
                  </a:lnTo>
                  <a:lnTo>
                    <a:pt x="117" y="388"/>
                  </a:lnTo>
                  <a:lnTo>
                    <a:pt x="124" y="405"/>
                  </a:lnTo>
                  <a:lnTo>
                    <a:pt x="130" y="426"/>
                  </a:lnTo>
                  <a:lnTo>
                    <a:pt x="137" y="444"/>
                  </a:lnTo>
                  <a:lnTo>
                    <a:pt x="146" y="464"/>
                  </a:lnTo>
                  <a:lnTo>
                    <a:pt x="152" y="485"/>
                  </a:lnTo>
                  <a:lnTo>
                    <a:pt x="161" y="503"/>
                  </a:lnTo>
                  <a:lnTo>
                    <a:pt x="168" y="525"/>
                  </a:lnTo>
                  <a:lnTo>
                    <a:pt x="178" y="547"/>
                  </a:lnTo>
                  <a:lnTo>
                    <a:pt x="186" y="568"/>
                  </a:lnTo>
                  <a:lnTo>
                    <a:pt x="195" y="592"/>
                  </a:lnTo>
                  <a:lnTo>
                    <a:pt x="205" y="612"/>
                  </a:lnTo>
                  <a:lnTo>
                    <a:pt x="215" y="636"/>
                  </a:lnTo>
                  <a:lnTo>
                    <a:pt x="224" y="658"/>
                  </a:lnTo>
                  <a:lnTo>
                    <a:pt x="232" y="680"/>
                  </a:lnTo>
                  <a:lnTo>
                    <a:pt x="242" y="700"/>
                  </a:lnTo>
                  <a:lnTo>
                    <a:pt x="252" y="724"/>
                  </a:lnTo>
                  <a:lnTo>
                    <a:pt x="261" y="747"/>
                  </a:lnTo>
                  <a:lnTo>
                    <a:pt x="273" y="769"/>
                  </a:lnTo>
                  <a:lnTo>
                    <a:pt x="285" y="793"/>
                  </a:lnTo>
                  <a:lnTo>
                    <a:pt x="295" y="819"/>
                  </a:lnTo>
                  <a:lnTo>
                    <a:pt x="305" y="841"/>
                  </a:lnTo>
                  <a:lnTo>
                    <a:pt x="317" y="864"/>
                  </a:lnTo>
                  <a:lnTo>
                    <a:pt x="327" y="888"/>
                  </a:lnTo>
                  <a:lnTo>
                    <a:pt x="340" y="913"/>
                  </a:lnTo>
                  <a:lnTo>
                    <a:pt x="352" y="937"/>
                  </a:lnTo>
                  <a:lnTo>
                    <a:pt x="364" y="961"/>
                  </a:lnTo>
                  <a:lnTo>
                    <a:pt x="378" y="986"/>
                  </a:lnTo>
                  <a:lnTo>
                    <a:pt x="391" y="1012"/>
                  </a:lnTo>
                  <a:lnTo>
                    <a:pt x="398" y="1025"/>
                  </a:lnTo>
                  <a:lnTo>
                    <a:pt x="408" y="1040"/>
                  </a:lnTo>
                  <a:lnTo>
                    <a:pt x="413" y="1049"/>
                  </a:lnTo>
                  <a:lnTo>
                    <a:pt x="417" y="1056"/>
                  </a:lnTo>
                  <a:lnTo>
                    <a:pt x="422" y="1066"/>
                  </a:lnTo>
                  <a:lnTo>
                    <a:pt x="429" y="1076"/>
                  </a:lnTo>
                  <a:lnTo>
                    <a:pt x="434" y="1083"/>
                  </a:lnTo>
                  <a:lnTo>
                    <a:pt x="439" y="1093"/>
                  </a:lnTo>
                  <a:lnTo>
                    <a:pt x="446" y="1103"/>
                  </a:lnTo>
                  <a:lnTo>
                    <a:pt x="451" y="1113"/>
                  </a:lnTo>
                  <a:lnTo>
                    <a:pt x="457" y="1122"/>
                  </a:lnTo>
                  <a:lnTo>
                    <a:pt x="466" y="1132"/>
                  </a:lnTo>
                  <a:lnTo>
                    <a:pt x="473" y="1142"/>
                  </a:lnTo>
                  <a:lnTo>
                    <a:pt x="479" y="1152"/>
                  </a:lnTo>
                  <a:lnTo>
                    <a:pt x="486" y="1162"/>
                  </a:lnTo>
                  <a:lnTo>
                    <a:pt x="495" y="1173"/>
                  </a:lnTo>
                  <a:lnTo>
                    <a:pt x="501" y="1181"/>
                  </a:lnTo>
                  <a:lnTo>
                    <a:pt x="510" y="1191"/>
                  </a:lnTo>
                  <a:lnTo>
                    <a:pt x="517" y="1201"/>
                  </a:lnTo>
                  <a:lnTo>
                    <a:pt x="525" y="1213"/>
                  </a:lnTo>
                  <a:lnTo>
                    <a:pt x="535" y="1222"/>
                  </a:lnTo>
                  <a:lnTo>
                    <a:pt x="544" y="1234"/>
                  </a:lnTo>
                  <a:lnTo>
                    <a:pt x="552" y="1244"/>
                  </a:lnTo>
                  <a:lnTo>
                    <a:pt x="563" y="1252"/>
                  </a:lnTo>
                  <a:lnTo>
                    <a:pt x="573" y="1262"/>
                  </a:lnTo>
                  <a:lnTo>
                    <a:pt x="581" y="1273"/>
                  </a:lnTo>
                  <a:lnTo>
                    <a:pt x="591" y="1281"/>
                  </a:lnTo>
                  <a:lnTo>
                    <a:pt x="601" y="1291"/>
                  </a:lnTo>
                  <a:lnTo>
                    <a:pt x="612" y="1301"/>
                  </a:lnTo>
                  <a:lnTo>
                    <a:pt x="624" y="1313"/>
                  </a:lnTo>
                  <a:lnTo>
                    <a:pt x="634" y="1320"/>
                  </a:lnTo>
                  <a:lnTo>
                    <a:pt x="642" y="1330"/>
                  </a:lnTo>
                  <a:lnTo>
                    <a:pt x="654" y="1339"/>
                  </a:lnTo>
                  <a:lnTo>
                    <a:pt x="666" y="1347"/>
                  </a:lnTo>
                  <a:lnTo>
                    <a:pt x="676" y="1356"/>
                  </a:lnTo>
                  <a:lnTo>
                    <a:pt x="690" y="1364"/>
                  </a:lnTo>
                  <a:lnTo>
                    <a:pt x="701" y="1373"/>
                  </a:lnTo>
                  <a:lnTo>
                    <a:pt x="713" y="1379"/>
                  </a:lnTo>
                  <a:lnTo>
                    <a:pt x="725" y="1386"/>
                  </a:lnTo>
                  <a:lnTo>
                    <a:pt x="737" y="1395"/>
                  </a:lnTo>
                  <a:lnTo>
                    <a:pt x="749" y="1401"/>
                  </a:lnTo>
                  <a:lnTo>
                    <a:pt x="764" y="1410"/>
                  </a:lnTo>
                  <a:lnTo>
                    <a:pt x="776" y="1415"/>
                  </a:lnTo>
                  <a:lnTo>
                    <a:pt x="790" y="1422"/>
                  </a:lnTo>
                  <a:lnTo>
                    <a:pt x="803" y="1428"/>
                  </a:lnTo>
                  <a:lnTo>
                    <a:pt x="818" y="1435"/>
                  </a:lnTo>
                  <a:lnTo>
                    <a:pt x="830" y="1439"/>
                  </a:lnTo>
                  <a:lnTo>
                    <a:pt x="846" y="1442"/>
                  </a:lnTo>
                  <a:lnTo>
                    <a:pt x="861" y="1447"/>
                  </a:lnTo>
                  <a:lnTo>
                    <a:pt x="874" y="1452"/>
                  </a:lnTo>
                  <a:lnTo>
                    <a:pt x="890" y="1456"/>
                  </a:lnTo>
                  <a:lnTo>
                    <a:pt x="903" y="1461"/>
                  </a:lnTo>
                  <a:lnTo>
                    <a:pt x="918" y="1464"/>
                  </a:lnTo>
                  <a:lnTo>
                    <a:pt x="934" y="1467"/>
                  </a:lnTo>
                  <a:lnTo>
                    <a:pt x="949" y="1469"/>
                  </a:lnTo>
                  <a:lnTo>
                    <a:pt x="964" y="1471"/>
                  </a:lnTo>
                  <a:lnTo>
                    <a:pt x="981" y="1471"/>
                  </a:lnTo>
                  <a:lnTo>
                    <a:pt x="996" y="1472"/>
                  </a:lnTo>
                  <a:lnTo>
                    <a:pt x="1013" y="1472"/>
                  </a:lnTo>
                  <a:lnTo>
                    <a:pt x="1030" y="1472"/>
                  </a:lnTo>
                  <a:lnTo>
                    <a:pt x="1047" y="1472"/>
                  </a:lnTo>
                  <a:lnTo>
                    <a:pt x="1064" y="1472"/>
                  </a:lnTo>
                  <a:lnTo>
                    <a:pt x="1062" y="1464"/>
                  </a:lnTo>
                  <a:lnTo>
                    <a:pt x="1061" y="1457"/>
                  </a:lnTo>
                  <a:lnTo>
                    <a:pt x="1059" y="1447"/>
                  </a:lnTo>
                  <a:lnTo>
                    <a:pt x="1059" y="1444"/>
                  </a:lnTo>
                  <a:lnTo>
                    <a:pt x="1052" y="1444"/>
                  </a:lnTo>
                  <a:lnTo>
                    <a:pt x="1040" y="1444"/>
                  </a:lnTo>
                  <a:lnTo>
                    <a:pt x="1029" y="1444"/>
                  </a:lnTo>
                  <a:lnTo>
                    <a:pt x="1018" y="1444"/>
                  </a:lnTo>
                  <a:lnTo>
                    <a:pt x="1007" y="1444"/>
                  </a:lnTo>
                  <a:lnTo>
                    <a:pt x="993" y="1444"/>
                  </a:lnTo>
                  <a:lnTo>
                    <a:pt x="978" y="1442"/>
                  </a:lnTo>
                  <a:lnTo>
                    <a:pt x="961" y="1442"/>
                  </a:lnTo>
                  <a:lnTo>
                    <a:pt x="952" y="1440"/>
                  </a:lnTo>
                  <a:lnTo>
                    <a:pt x="942" y="1439"/>
                  </a:lnTo>
                  <a:lnTo>
                    <a:pt x="932" y="1437"/>
                  </a:lnTo>
                  <a:lnTo>
                    <a:pt x="925" y="1435"/>
                  </a:lnTo>
                  <a:lnTo>
                    <a:pt x="913" y="1432"/>
                  </a:lnTo>
                  <a:lnTo>
                    <a:pt x="901" y="1430"/>
                  </a:lnTo>
                  <a:lnTo>
                    <a:pt x="891" y="1427"/>
                  </a:lnTo>
                  <a:lnTo>
                    <a:pt x="881" y="1425"/>
                  </a:lnTo>
                  <a:lnTo>
                    <a:pt x="869" y="1420"/>
                  </a:lnTo>
                  <a:lnTo>
                    <a:pt x="859" y="1417"/>
                  </a:lnTo>
                  <a:lnTo>
                    <a:pt x="847" y="1413"/>
                  </a:lnTo>
                  <a:lnTo>
                    <a:pt x="837" y="1410"/>
                  </a:lnTo>
                  <a:lnTo>
                    <a:pt x="825" y="1405"/>
                  </a:lnTo>
                  <a:lnTo>
                    <a:pt x="812" y="1400"/>
                  </a:lnTo>
                  <a:lnTo>
                    <a:pt x="798" y="1393"/>
                  </a:lnTo>
                  <a:lnTo>
                    <a:pt x="788" y="1388"/>
                  </a:lnTo>
                  <a:lnTo>
                    <a:pt x="773" y="1379"/>
                  </a:lnTo>
                  <a:lnTo>
                    <a:pt x="762" y="1374"/>
                  </a:lnTo>
                  <a:lnTo>
                    <a:pt x="747" y="1367"/>
                  </a:lnTo>
                  <a:lnTo>
                    <a:pt x="735" y="1361"/>
                  </a:lnTo>
                  <a:lnTo>
                    <a:pt x="722" y="1350"/>
                  </a:lnTo>
                  <a:lnTo>
                    <a:pt x="708" y="1342"/>
                  </a:lnTo>
                  <a:lnTo>
                    <a:pt x="696" y="1334"/>
                  </a:lnTo>
                  <a:lnTo>
                    <a:pt x="683" y="1323"/>
                  </a:lnTo>
                  <a:lnTo>
                    <a:pt x="669" y="1313"/>
                  </a:lnTo>
                  <a:lnTo>
                    <a:pt x="656" y="1303"/>
                  </a:lnTo>
                  <a:lnTo>
                    <a:pt x="642" y="1291"/>
                  </a:lnTo>
                  <a:lnTo>
                    <a:pt x="630" y="1279"/>
                  </a:lnTo>
                  <a:lnTo>
                    <a:pt x="615" y="1266"/>
                  </a:lnTo>
                  <a:lnTo>
                    <a:pt x="601" y="1252"/>
                  </a:lnTo>
                  <a:lnTo>
                    <a:pt x="586" y="1239"/>
                  </a:lnTo>
                  <a:lnTo>
                    <a:pt x="574" y="1225"/>
                  </a:lnTo>
                  <a:lnTo>
                    <a:pt x="559" y="1210"/>
                  </a:lnTo>
                  <a:lnTo>
                    <a:pt x="546" y="1193"/>
                  </a:lnTo>
                  <a:lnTo>
                    <a:pt x="534" y="1178"/>
                  </a:lnTo>
                  <a:lnTo>
                    <a:pt x="520" y="1161"/>
                  </a:lnTo>
                  <a:lnTo>
                    <a:pt x="507" y="1142"/>
                  </a:lnTo>
                  <a:lnTo>
                    <a:pt x="493" y="1122"/>
                  </a:lnTo>
                  <a:lnTo>
                    <a:pt x="479" y="1103"/>
                  </a:lnTo>
                  <a:lnTo>
                    <a:pt x="468" y="1083"/>
                  </a:lnTo>
                  <a:lnTo>
                    <a:pt x="452" y="1061"/>
                  </a:lnTo>
                  <a:lnTo>
                    <a:pt x="442" y="1040"/>
                  </a:lnTo>
                  <a:lnTo>
                    <a:pt x="429" y="1018"/>
                  </a:lnTo>
                  <a:lnTo>
                    <a:pt x="417" y="996"/>
                  </a:lnTo>
                  <a:lnTo>
                    <a:pt x="403" y="973"/>
                  </a:lnTo>
                  <a:lnTo>
                    <a:pt x="390" y="949"/>
                  </a:lnTo>
                  <a:lnTo>
                    <a:pt x="378" y="924"/>
                  </a:lnTo>
                  <a:lnTo>
                    <a:pt x="366" y="900"/>
                  </a:lnTo>
                  <a:lnTo>
                    <a:pt x="352" y="876"/>
                  </a:lnTo>
                  <a:lnTo>
                    <a:pt x="342" y="852"/>
                  </a:lnTo>
                  <a:lnTo>
                    <a:pt x="330" y="827"/>
                  </a:lnTo>
                  <a:lnTo>
                    <a:pt x="320" y="805"/>
                  </a:lnTo>
                  <a:lnTo>
                    <a:pt x="308" y="781"/>
                  </a:lnTo>
                  <a:lnTo>
                    <a:pt x="296" y="756"/>
                  </a:lnTo>
                  <a:lnTo>
                    <a:pt x="288" y="734"/>
                  </a:lnTo>
                  <a:lnTo>
                    <a:pt x="278" y="712"/>
                  </a:lnTo>
                  <a:lnTo>
                    <a:pt x="266" y="688"/>
                  </a:lnTo>
                  <a:lnTo>
                    <a:pt x="256" y="666"/>
                  </a:lnTo>
                  <a:lnTo>
                    <a:pt x="247" y="644"/>
                  </a:lnTo>
                  <a:lnTo>
                    <a:pt x="239" y="624"/>
                  </a:lnTo>
                  <a:lnTo>
                    <a:pt x="229" y="600"/>
                  </a:lnTo>
                  <a:lnTo>
                    <a:pt x="220" y="580"/>
                  </a:lnTo>
                  <a:lnTo>
                    <a:pt x="210" y="558"/>
                  </a:lnTo>
                  <a:lnTo>
                    <a:pt x="202" y="536"/>
                  </a:lnTo>
                  <a:lnTo>
                    <a:pt x="193" y="515"/>
                  </a:lnTo>
                  <a:lnTo>
                    <a:pt x="185" y="495"/>
                  </a:lnTo>
                  <a:lnTo>
                    <a:pt x="176" y="475"/>
                  </a:lnTo>
                  <a:lnTo>
                    <a:pt x="169" y="456"/>
                  </a:lnTo>
                  <a:lnTo>
                    <a:pt x="161" y="434"/>
                  </a:lnTo>
                  <a:lnTo>
                    <a:pt x="154" y="415"/>
                  </a:lnTo>
                  <a:lnTo>
                    <a:pt x="146" y="397"/>
                  </a:lnTo>
                  <a:lnTo>
                    <a:pt x="139" y="378"/>
                  </a:lnTo>
                  <a:lnTo>
                    <a:pt x="132" y="359"/>
                  </a:lnTo>
                  <a:lnTo>
                    <a:pt x="127" y="341"/>
                  </a:lnTo>
                  <a:lnTo>
                    <a:pt x="120" y="324"/>
                  </a:lnTo>
                  <a:lnTo>
                    <a:pt x="115" y="307"/>
                  </a:lnTo>
                  <a:lnTo>
                    <a:pt x="107" y="288"/>
                  </a:lnTo>
                  <a:lnTo>
                    <a:pt x="100" y="271"/>
                  </a:lnTo>
                  <a:lnTo>
                    <a:pt x="95" y="254"/>
                  </a:lnTo>
                  <a:lnTo>
                    <a:pt x="90" y="239"/>
                  </a:lnTo>
                  <a:lnTo>
                    <a:pt x="85" y="224"/>
                  </a:lnTo>
                  <a:lnTo>
                    <a:pt x="80" y="207"/>
                  </a:lnTo>
                  <a:lnTo>
                    <a:pt x="74" y="193"/>
                  </a:lnTo>
                  <a:lnTo>
                    <a:pt x="69" y="180"/>
                  </a:lnTo>
                  <a:lnTo>
                    <a:pt x="64" y="166"/>
                  </a:lnTo>
                  <a:lnTo>
                    <a:pt x="61" y="151"/>
                  </a:lnTo>
                  <a:lnTo>
                    <a:pt x="57" y="138"/>
                  </a:lnTo>
                  <a:lnTo>
                    <a:pt x="54" y="127"/>
                  </a:lnTo>
                  <a:lnTo>
                    <a:pt x="49" y="114"/>
                  </a:lnTo>
                  <a:lnTo>
                    <a:pt x="46" y="104"/>
                  </a:lnTo>
                  <a:lnTo>
                    <a:pt x="42" y="93"/>
                  </a:lnTo>
                  <a:lnTo>
                    <a:pt x="41" y="83"/>
                  </a:lnTo>
                  <a:lnTo>
                    <a:pt x="35" y="73"/>
                  </a:lnTo>
                  <a:lnTo>
                    <a:pt x="34" y="63"/>
                  </a:lnTo>
                  <a:lnTo>
                    <a:pt x="32" y="54"/>
                  </a:lnTo>
                  <a:lnTo>
                    <a:pt x="30" y="46"/>
                  </a:lnTo>
                  <a:lnTo>
                    <a:pt x="25" y="32"/>
                  </a:lnTo>
                  <a:lnTo>
                    <a:pt x="22" y="21"/>
                  </a:lnTo>
                  <a:lnTo>
                    <a:pt x="18" y="9"/>
                  </a:lnTo>
                  <a:lnTo>
                    <a:pt x="17" y="5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6407150" y="2470150"/>
              <a:ext cx="2197100" cy="476250"/>
            </a:xfrm>
            <a:custGeom>
              <a:avLst/>
              <a:gdLst/>
              <a:ahLst/>
              <a:cxnLst>
                <a:cxn ang="0">
                  <a:pos x="2726" y="20"/>
                </a:cxn>
                <a:cxn ang="0">
                  <a:pos x="2667" y="63"/>
                </a:cxn>
                <a:cxn ang="0">
                  <a:pos x="2581" y="124"/>
                </a:cxn>
                <a:cxn ang="0">
                  <a:pos x="2472" y="200"/>
                </a:cxn>
                <a:cxn ang="0">
                  <a:pos x="2350" y="281"/>
                </a:cxn>
                <a:cxn ang="0">
                  <a:pos x="2213" y="359"/>
                </a:cxn>
                <a:cxn ang="0">
                  <a:pos x="2076" y="432"/>
                </a:cxn>
                <a:cxn ang="0">
                  <a:pos x="1937" y="493"/>
                </a:cxn>
                <a:cxn ang="0">
                  <a:pos x="1806" y="535"/>
                </a:cxn>
                <a:cxn ang="0">
                  <a:pos x="1688" y="554"/>
                </a:cxn>
                <a:cxn ang="0">
                  <a:pos x="1591" y="546"/>
                </a:cxn>
                <a:cxn ang="0">
                  <a:pos x="1501" y="529"/>
                </a:cxn>
                <a:cxn ang="0">
                  <a:pos x="1413" y="510"/>
                </a:cxn>
                <a:cxn ang="0">
                  <a:pos x="1322" y="486"/>
                </a:cxn>
                <a:cxn ang="0">
                  <a:pos x="1230" y="468"/>
                </a:cxn>
                <a:cxn ang="0">
                  <a:pos x="1142" y="449"/>
                </a:cxn>
                <a:cxn ang="0">
                  <a:pos x="1055" y="439"/>
                </a:cxn>
                <a:cxn ang="0">
                  <a:pos x="969" y="434"/>
                </a:cxn>
                <a:cxn ang="0">
                  <a:pos x="884" y="441"/>
                </a:cxn>
                <a:cxn ang="0">
                  <a:pos x="806" y="459"/>
                </a:cxn>
                <a:cxn ang="0">
                  <a:pos x="732" y="493"/>
                </a:cxn>
                <a:cxn ang="0">
                  <a:pos x="662" y="529"/>
                </a:cxn>
                <a:cxn ang="0">
                  <a:pos x="586" y="551"/>
                </a:cxn>
                <a:cxn ang="0">
                  <a:pos x="501" y="566"/>
                </a:cxn>
                <a:cxn ang="0">
                  <a:pos x="415" y="573"/>
                </a:cxn>
                <a:cxn ang="0">
                  <a:pos x="328" y="574"/>
                </a:cxn>
                <a:cxn ang="0">
                  <a:pos x="245" y="569"/>
                </a:cxn>
                <a:cxn ang="0">
                  <a:pos x="171" y="564"/>
                </a:cxn>
                <a:cxn ang="0">
                  <a:pos x="108" y="558"/>
                </a:cxn>
                <a:cxn ang="0">
                  <a:pos x="50" y="549"/>
                </a:cxn>
                <a:cxn ang="0">
                  <a:pos x="15" y="551"/>
                </a:cxn>
                <a:cxn ang="0">
                  <a:pos x="15" y="571"/>
                </a:cxn>
                <a:cxn ang="0">
                  <a:pos x="78" y="580"/>
                </a:cxn>
                <a:cxn ang="0">
                  <a:pos x="137" y="586"/>
                </a:cxn>
                <a:cxn ang="0">
                  <a:pos x="210" y="595"/>
                </a:cxn>
                <a:cxn ang="0">
                  <a:pos x="295" y="602"/>
                </a:cxn>
                <a:cxn ang="0">
                  <a:pos x="381" y="602"/>
                </a:cxn>
                <a:cxn ang="0">
                  <a:pos x="467" y="595"/>
                </a:cxn>
                <a:cxn ang="0">
                  <a:pos x="556" y="581"/>
                </a:cxn>
                <a:cxn ang="0">
                  <a:pos x="635" y="561"/>
                </a:cxn>
                <a:cxn ang="0">
                  <a:pos x="710" y="530"/>
                </a:cxn>
                <a:cxn ang="0">
                  <a:pos x="783" y="490"/>
                </a:cxn>
                <a:cxn ang="0">
                  <a:pos x="861" y="466"/>
                </a:cxn>
                <a:cxn ang="0">
                  <a:pos x="942" y="458"/>
                </a:cxn>
                <a:cxn ang="0">
                  <a:pos x="1025" y="459"/>
                </a:cxn>
                <a:cxn ang="0">
                  <a:pos x="1111" y="471"/>
                </a:cxn>
                <a:cxn ang="0">
                  <a:pos x="1198" y="486"/>
                </a:cxn>
                <a:cxn ang="0">
                  <a:pos x="1288" y="510"/>
                </a:cxn>
                <a:cxn ang="0">
                  <a:pos x="1377" y="532"/>
                </a:cxn>
                <a:cxn ang="0">
                  <a:pos x="1467" y="552"/>
                </a:cxn>
                <a:cxn ang="0">
                  <a:pos x="1559" y="571"/>
                </a:cxn>
                <a:cxn ang="0">
                  <a:pos x="1654" y="583"/>
                </a:cxn>
                <a:cxn ang="0">
                  <a:pos x="1767" y="574"/>
                </a:cxn>
                <a:cxn ang="0">
                  <a:pos x="1894" y="539"/>
                </a:cxn>
                <a:cxn ang="0">
                  <a:pos x="2028" y="481"/>
                </a:cxn>
                <a:cxn ang="0">
                  <a:pos x="2169" y="414"/>
                </a:cxn>
                <a:cxn ang="0">
                  <a:pos x="2304" y="337"/>
                </a:cxn>
                <a:cxn ang="0">
                  <a:pos x="2432" y="253"/>
                </a:cxn>
                <a:cxn ang="0">
                  <a:pos x="2545" y="176"/>
                </a:cxn>
                <a:cxn ang="0">
                  <a:pos x="2642" y="109"/>
                </a:cxn>
                <a:cxn ang="0">
                  <a:pos x="2715" y="53"/>
                </a:cxn>
                <a:cxn ang="0">
                  <a:pos x="2762" y="19"/>
                </a:cxn>
              </a:cxnLst>
              <a:rect l="0" t="0" r="r" b="b"/>
              <a:pathLst>
                <a:path w="2769" h="602">
                  <a:moveTo>
                    <a:pt x="2757" y="0"/>
                  </a:moveTo>
                  <a:lnTo>
                    <a:pt x="2754" y="0"/>
                  </a:lnTo>
                  <a:lnTo>
                    <a:pt x="2747" y="7"/>
                  </a:lnTo>
                  <a:lnTo>
                    <a:pt x="2740" y="10"/>
                  </a:lnTo>
                  <a:lnTo>
                    <a:pt x="2735" y="15"/>
                  </a:lnTo>
                  <a:lnTo>
                    <a:pt x="2726" y="20"/>
                  </a:lnTo>
                  <a:lnTo>
                    <a:pt x="2721" y="26"/>
                  </a:lnTo>
                  <a:lnTo>
                    <a:pt x="2711" y="31"/>
                  </a:lnTo>
                  <a:lnTo>
                    <a:pt x="2701" y="39"/>
                  </a:lnTo>
                  <a:lnTo>
                    <a:pt x="2689" y="46"/>
                  </a:lnTo>
                  <a:lnTo>
                    <a:pt x="2681" y="54"/>
                  </a:lnTo>
                  <a:lnTo>
                    <a:pt x="2667" y="63"/>
                  </a:lnTo>
                  <a:lnTo>
                    <a:pt x="2655" y="73"/>
                  </a:lnTo>
                  <a:lnTo>
                    <a:pt x="2642" y="83"/>
                  </a:lnTo>
                  <a:lnTo>
                    <a:pt x="2628" y="93"/>
                  </a:lnTo>
                  <a:lnTo>
                    <a:pt x="2613" y="103"/>
                  </a:lnTo>
                  <a:lnTo>
                    <a:pt x="2596" y="114"/>
                  </a:lnTo>
                  <a:lnTo>
                    <a:pt x="2581" y="124"/>
                  </a:lnTo>
                  <a:lnTo>
                    <a:pt x="2564" y="137"/>
                  </a:lnTo>
                  <a:lnTo>
                    <a:pt x="2547" y="149"/>
                  </a:lnTo>
                  <a:lnTo>
                    <a:pt x="2530" y="161"/>
                  </a:lnTo>
                  <a:lnTo>
                    <a:pt x="2511" y="173"/>
                  </a:lnTo>
                  <a:lnTo>
                    <a:pt x="2494" y="187"/>
                  </a:lnTo>
                  <a:lnTo>
                    <a:pt x="2472" y="200"/>
                  </a:lnTo>
                  <a:lnTo>
                    <a:pt x="2454" y="214"/>
                  </a:lnTo>
                  <a:lnTo>
                    <a:pt x="2433" y="225"/>
                  </a:lnTo>
                  <a:lnTo>
                    <a:pt x="2413" y="241"/>
                  </a:lnTo>
                  <a:lnTo>
                    <a:pt x="2393" y="253"/>
                  </a:lnTo>
                  <a:lnTo>
                    <a:pt x="2372" y="266"/>
                  </a:lnTo>
                  <a:lnTo>
                    <a:pt x="2350" y="281"/>
                  </a:lnTo>
                  <a:lnTo>
                    <a:pt x="2330" y="295"/>
                  </a:lnTo>
                  <a:lnTo>
                    <a:pt x="2306" y="308"/>
                  </a:lnTo>
                  <a:lnTo>
                    <a:pt x="2282" y="320"/>
                  </a:lnTo>
                  <a:lnTo>
                    <a:pt x="2260" y="334"/>
                  </a:lnTo>
                  <a:lnTo>
                    <a:pt x="2238" y="347"/>
                  </a:lnTo>
                  <a:lnTo>
                    <a:pt x="2213" y="359"/>
                  </a:lnTo>
                  <a:lnTo>
                    <a:pt x="2191" y="373"/>
                  </a:lnTo>
                  <a:lnTo>
                    <a:pt x="2169" y="385"/>
                  </a:lnTo>
                  <a:lnTo>
                    <a:pt x="2147" y="398"/>
                  </a:lnTo>
                  <a:lnTo>
                    <a:pt x="2121" y="410"/>
                  </a:lnTo>
                  <a:lnTo>
                    <a:pt x="2099" y="420"/>
                  </a:lnTo>
                  <a:lnTo>
                    <a:pt x="2076" y="432"/>
                  </a:lnTo>
                  <a:lnTo>
                    <a:pt x="2054" y="444"/>
                  </a:lnTo>
                  <a:lnTo>
                    <a:pt x="2028" y="452"/>
                  </a:lnTo>
                  <a:lnTo>
                    <a:pt x="2006" y="464"/>
                  </a:lnTo>
                  <a:lnTo>
                    <a:pt x="1984" y="475"/>
                  </a:lnTo>
                  <a:lnTo>
                    <a:pt x="1960" y="485"/>
                  </a:lnTo>
                  <a:lnTo>
                    <a:pt x="1937" y="493"/>
                  </a:lnTo>
                  <a:lnTo>
                    <a:pt x="1915" y="502"/>
                  </a:lnTo>
                  <a:lnTo>
                    <a:pt x="1893" y="510"/>
                  </a:lnTo>
                  <a:lnTo>
                    <a:pt x="1871" y="517"/>
                  </a:lnTo>
                  <a:lnTo>
                    <a:pt x="1849" y="524"/>
                  </a:lnTo>
                  <a:lnTo>
                    <a:pt x="1828" y="530"/>
                  </a:lnTo>
                  <a:lnTo>
                    <a:pt x="1806" y="535"/>
                  </a:lnTo>
                  <a:lnTo>
                    <a:pt x="1788" y="542"/>
                  </a:lnTo>
                  <a:lnTo>
                    <a:pt x="1767" y="544"/>
                  </a:lnTo>
                  <a:lnTo>
                    <a:pt x="1745" y="549"/>
                  </a:lnTo>
                  <a:lnTo>
                    <a:pt x="1727" y="551"/>
                  </a:lnTo>
                  <a:lnTo>
                    <a:pt x="1706" y="554"/>
                  </a:lnTo>
                  <a:lnTo>
                    <a:pt x="1688" y="554"/>
                  </a:lnTo>
                  <a:lnTo>
                    <a:pt x="1671" y="556"/>
                  </a:lnTo>
                  <a:lnTo>
                    <a:pt x="1652" y="556"/>
                  </a:lnTo>
                  <a:lnTo>
                    <a:pt x="1638" y="556"/>
                  </a:lnTo>
                  <a:lnTo>
                    <a:pt x="1622" y="552"/>
                  </a:lnTo>
                  <a:lnTo>
                    <a:pt x="1608" y="549"/>
                  </a:lnTo>
                  <a:lnTo>
                    <a:pt x="1591" y="546"/>
                  </a:lnTo>
                  <a:lnTo>
                    <a:pt x="1576" y="544"/>
                  </a:lnTo>
                  <a:lnTo>
                    <a:pt x="1560" y="542"/>
                  </a:lnTo>
                  <a:lnTo>
                    <a:pt x="1547" y="539"/>
                  </a:lnTo>
                  <a:lnTo>
                    <a:pt x="1532" y="535"/>
                  </a:lnTo>
                  <a:lnTo>
                    <a:pt x="1516" y="534"/>
                  </a:lnTo>
                  <a:lnTo>
                    <a:pt x="1501" y="529"/>
                  </a:lnTo>
                  <a:lnTo>
                    <a:pt x="1486" y="527"/>
                  </a:lnTo>
                  <a:lnTo>
                    <a:pt x="1472" y="522"/>
                  </a:lnTo>
                  <a:lnTo>
                    <a:pt x="1457" y="520"/>
                  </a:lnTo>
                  <a:lnTo>
                    <a:pt x="1442" y="515"/>
                  </a:lnTo>
                  <a:lnTo>
                    <a:pt x="1427" y="513"/>
                  </a:lnTo>
                  <a:lnTo>
                    <a:pt x="1413" y="510"/>
                  </a:lnTo>
                  <a:lnTo>
                    <a:pt x="1398" y="508"/>
                  </a:lnTo>
                  <a:lnTo>
                    <a:pt x="1383" y="503"/>
                  </a:lnTo>
                  <a:lnTo>
                    <a:pt x="1367" y="500"/>
                  </a:lnTo>
                  <a:lnTo>
                    <a:pt x="1352" y="495"/>
                  </a:lnTo>
                  <a:lnTo>
                    <a:pt x="1337" y="491"/>
                  </a:lnTo>
                  <a:lnTo>
                    <a:pt x="1322" y="486"/>
                  </a:lnTo>
                  <a:lnTo>
                    <a:pt x="1306" y="483"/>
                  </a:lnTo>
                  <a:lnTo>
                    <a:pt x="1291" y="480"/>
                  </a:lnTo>
                  <a:lnTo>
                    <a:pt x="1277" y="480"/>
                  </a:lnTo>
                  <a:lnTo>
                    <a:pt x="1261" y="475"/>
                  </a:lnTo>
                  <a:lnTo>
                    <a:pt x="1247" y="471"/>
                  </a:lnTo>
                  <a:lnTo>
                    <a:pt x="1230" y="468"/>
                  </a:lnTo>
                  <a:lnTo>
                    <a:pt x="1216" y="464"/>
                  </a:lnTo>
                  <a:lnTo>
                    <a:pt x="1201" y="461"/>
                  </a:lnTo>
                  <a:lnTo>
                    <a:pt x="1188" y="459"/>
                  </a:lnTo>
                  <a:lnTo>
                    <a:pt x="1172" y="456"/>
                  </a:lnTo>
                  <a:lnTo>
                    <a:pt x="1159" y="454"/>
                  </a:lnTo>
                  <a:lnTo>
                    <a:pt x="1142" y="449"/>
                  </a:lnTo>
                  <a:lnTo>
                    <a:pt x="1128" y="447"/>
                  </a:lnTo>
                  <a:lnTo>
                    <a:pt x="1113" y="444"/>
                  </a:lnTo>
                  <a:lnTo>
                    <a:pt x="1100" y="444"/>
                  </a:lnTo>
                  <a:lnTo>
                    <a:pt x="1084" y="442"/>
                  </a:lnTo>
                  <a:lnTo>
                    <a:pt x="1071" y="441"/>
                  </a:lnTo>
                  <a:lnTo>
                    <a:pt x="1055" y="439"/>
                  </a:lnTo>
                  <a:lnTo>
                    <a:pt x="1040" y="439"/>
                  </a:lnTo>
                  <a:lnTo>
                    <a:pt x="1027" y="437"/>
                  </a:lnTo>
                  <a:lnTo>
                    <a:pt x="1011" y="436"/>
                  </a:lnTo>
                  <a:lnTo>
                    <a:pt x="998" y="436"/>
                  </a:lnTo>
                  <a:lnTo>
                    <a:pt x="983" y="436"/>
                  </a:lnTo>
                  <a:lnTo>
                    <a:pt x="969" y="434"/>
                  </a:lnTo>
                  <a:lnTo>
                    <a:pt x="955" y="434"/>
                  </a:lnTo>
                  <a:lnTo>
                    <a:pt x="942" y="436"/>
                  </a:lnTo>
                  <a:lnTo>
                    <a:pt x="928" y="437"/>
                  </a:lnTo>
                  <a:lnTo>
                    <a:pt x="913" y="437"/>
                  </a:lnTo>
                  <a:lnTo>
                    <a:pt x="900" y="439"/>
                  </a:lnTo>
                  <a:lnTo>
                    <a:pt x="884" y="441"/>
                  </a:lnTo>
                  <a:lnTo>
                    <a:pt x="872" y="444"/>
                  </a:lnTo>
                  <a:lnTo>
                    <a:pt x="857" y="444"/>
                  </a:lnTo>
                  <a:lnTo>
                    <a:pt x="845" y="447"/>
                  </a:lnTo>
                  <a:lnTo>
                    <a:pt x="832" y="451"/>
                  </a:lnTo>
                  <a:lnTo>
                    <a:pt x="820" y="456"/>
                  </a:lnTo>
                  <a:lnTo>
                    <a:pt x="806" y="459"/>
                  </a:lnTo>
                  <a:lnTo>
                    <a:pt x="794" y="464"/>
                  </a:lnTo>
                  <a:lnTo>
                    <a:pt x="781" y="469"/>
                  </a:lnTo>
                  <a:lnTo>
                    <a:pt x="769" y="476"/>
                  </a:lnTo>
                  <a:lnTo>
                    <a:pt x="755" y="480"/>
                  </a:lnTo>
                  <a:lnTo>
                    <a:pt x="745" y="486"/>
                  </a:lnTo>
                  <a:lnTo>
                    <a:pt x="732" y="493"/>
                  </a:lnTo>
                  <a:lnTo>
                    <a:pt x="722" y="503"/>
                  </a:lnTo>
                  <a:lnTo>
                    <a:pt x="710" y="508"/>
                  </a:lnTo>
                  <a:lnTo>
                    <a:pt x="698" y="512"/>
                  </a:lnTo>
                  <a:lnTo>
                    <a:pt x="688" y="517"/>
                  </a:lnTo>
                  <a:lnTo>
                    <a:pt x="676" y="524"/>
                  </a:lnTo>
                  <a:lnTo>
                    <a:pt x="662" y="529"/>
                  </a:lnTo>
                  <a:lnTo>
                    <a:pt x="650" y="534"/>
                  </a:lnTo>
                  <a:lnTo>
                    <a:pt x="637" y="539"/>
                  </a:lnTo>
                  <a:lnTo>
                    <a:pt x="625" y="544"/>
                  </a:lnTo>
                  <a:lnTo>
                    <a:pt x="611" y="544"/>
                  </a:lnTo>
                  <a:lnTo>
                    <a:pt x="598" y="549"/>
                  </a:lnTo>
                  <a:lnTo>
                    <a:pt x="586" y="551"/>
                  </a:lnTo>
                  <a:lnTo>
                    <a:pt x="572" y="556"/>
                  </a:lnTo>
                  <a:lnTo>
                    <a:pt x="559" y="558"/>
                  </a:lnTo>
                  <a:lnTo>
                    <a:pt x="544" y="561"/>
                  </a:lnTo>
                  <a:lnTo>
                    <a:pt x="530" y="563"/>
                  </a:lnTo>
                  <a:lnTo>
                    <a:pt x="517" y="566"/>
                  </a:lnTo>
                  <a:lnTo>
                    <a:pt x="501" y="566"/>
                  </a:lnTo>
                  <a:lnTo>
                    <a:pt x="488" y="568"/>
                  </a:lnTo>
                  <a:lnTo>
                    <a:pt x="472" y="569"/>
                  </a:lnTo>
                  <a:lnTo>
                    <a:pt x="459" y="571"/>
                  </a:lnTo>
                  <a:lnTo>
                    <a:pt x="444" y="571"/>
                  </a:lnTo>
                  <a:lnTo>
                    <a:pt x="430" y="573"/>
                  </a:lnTo>
                  <a:lnTo>
                    <a:pt x="415" y="573"/>
                  </a:lnTo>
                  <a:lnTo>
                    <a:pt x="401" y="574"/>
                  </a:lnTo>
                  <a:lnTo>
                    <a:pt x="386" y="574"/>
                  </a:lnTo>
                  <a:lnTo>
                    <a:pt x="371" y="574"/>
                  </a:lnTo>
                  <a:lnTo>
                    <a:pt x="357" y="574"/>
                  </a:lnTo>
                  <a:lnTo>
                    <a:pt x="342" y="574"/>
                  </a:lnTo>
                  <a:lnTo>
                    <a:pt x="328" y="574"/>
                  </a:lnTo>
                  <a:lnTo>
                    <a:pt x="313" y="574"/>
                  </a:lnTo>
                  <a:lnTo>
                    <a:pt x="301" y="574"/>
                  </a:lnTo>
                  <a:lnTo>
                    <a:pt x="288" y="574"/>
                  </a:lnTo>
                  <a:lnTo>
                    <a:pt x="274" y="573"/>
                  </a:lnTo>
                  <a:lnTo>
                    <a:pt x="259" y="571"/>
                  </a:lnTo>
                  <a:lnTo>
                    <a:pt x="245" y="569"/>
                  </a:lnTo>
                  <a:lnTo>
                    <a:pt x="234" y="569"/>
                  </a:lnTo>
                  <a:lnTo>
                    <a:pt x="218" y="568"/>
                  </a:lnTo>
                  <a:lnTo>
                    <a:pt x="208" y="568"/>
                  </a:lnTo>
                  <a:lnTo>
                    <a:pt x="195" y="566"/>
                  </a:lnTo>
                  <a:lnTo>
                    <a:pt x="183" y="566"/>
                  </a:lnTo>
                  <a:lnTo>
                    <a:pt x="171" y="564"/>
                  </a:lnTo>
                  <a:lnTo>
                    <a:pt x="159" y="563"/>
                  </a:lnTo>
                  <a:lnTo>
                    <a:pt x="147" y="561"/>
                  </a:lnTo>
                  <a:lnTo>
                    <a:pt x="139" y="561"/>
                  </a:lnTo>
                  <a:lnTo>
                    <a:pt x="127" y="559"/>
                  </a:lnTo>
                  <a:lnTo>
                    <a:pt x="117" y="559"/>
                  </a:lnTo>
                  <a:lnTo>
                    <a:pt x="108" y="558"/>
                  </a:lnTo>
                  <a:lnTo>
                    <a:pt x="100" y="558"/>
                  </a:lnTo>
                  <a:lnTo>
                    <a:pt x="89" y="556"/>
                  </a:lnTo>
                  <a:lnTo>
                    <a:pt x="81" y="554"/>
                  </a:lnTo>
                  <a:lnTo>
                    <a:pt x="73" y="552"/>
                  </a:lnTo>
                  <a:lnTo>
                    <a:pt x="66" y="552"/>
                  </a:lnTo>
                  <a:lnTo>
                    <a:pt x="50" y="549"/>
                  </a:lnTo>
                  <a:lnTo>
                    <a:pt x="42" y="549"/>
                  </a:lnTo>
                  <a:lnTo>
                    <a:pt x="30" y="547"/>
                  </a:lnTo>
                  <a:lnTo>
                    <a:pt x="25" y="546"/>
                  </a:lnTo>
                  <a:lnTo>
                    <a:pt x="22" y="546"/>
                  </a:lnTo>
                  <a:lnTo>
                    <a:pt x="22" y="547"/>
                  </a:lnTo>
                  <a:lnTo>
                    <a:pt x="15" y="551"/>
                  </a:lnTo>
                  <a:lnTo>
                    <a:pt x="8" y="559"/>
                  </a:lnTo>
                  <a:lnTo>
                    <a:pt x="1" y="566"/>
                  </a:lnTo>
                  <a:lnTo>
                    <a:pt x="0" y="569"/>
                  </a:lnTo>
                  <a:lnTo>
                    <a:pt x="1" y="569"/>
                  </a:lnTo>
                  <a:lnTo>
                    <a:pt x="8" y="569"/>
                  </a:lnTo>
                  <a:lnTo>
                    <a:pt x="15" y="571"/>
                  </a:lnTo>
                  <a:lnTo>
                    <a:pt x="25" y="573"/>
                  </a:lnTo>
                  <a:lnTo>
                    <a:pt x="37" y="574"/>
                  </a:lnTo>
                  <a:lnTo>
                    <a:pt x="50" y="576"/>
                  </a:lnTo>
                  <a:lnTo>
                    <a:pt x="57" y="576"/>
                  </a:lnTo>
                  <a:lnTo>
                    <a:pt x="67" y="578"/>
                  </a:lnTo>
                  <a:lnTo>
                    <a:pt x="78" y="580"/>
                  </a:lnTo>
                  <a:lnTo>
                    <a:pt x="86" y="581"/>
                  </a:lnTo>
                  <a:lnTo>
                    <a:pt x="96" y="581"/>
                  </a:lnTo>
                  <a:lnTo>
                    <a:pt x="106" y="583"/>
                  </a:lnTo>
                  <a:lnTo>
                    <a:pt x="115" y="585"/>
                  </a:lnTo>
                  <a:lnTo>
                    <a:pt x="127" y="586"/>
                  </a:lnTo>
                  <a:lnTo>
                    <a:pt x="137" y="586"/>
                  </a:lnTo>
                  <a:lnTo>
                    <a:pt x="149" y="590"/>
                  </a:lnTo>
                  <a:lnTo>
                    <a:pt x="161" y="590"/>
                  </a:lnTo>
                  <a:lnTo>
                    <a:pt x="174" y="593"/>
                  </a:lnTo>
                  <a:lnTo>
                    <a:pt x="184" y="593"/>
                  </a:lnTo>
                  <a:lnTo>
                    <a:pt x="198" y="595"/>
                  </a:lnTo>
                  <a:lnTo>
                    <a:pt x="210" y="595"/>
                  </a:lnTo>
                  <a:lnTo>
                    <a:pt x="225" y="596"/>
                  </a:lnTo>
                  <a:lnTo>
                    <a:pt x="239" y="596"/>
                  </a:lnTo>
                  <a:lnTo>
                    <a:pt x="252" y="598"/>
                  </a:lnTo>
                  <a:lnTo>
                    <a:pt x="267" y="600"/>
                  </a:lnTo>
                  <a:lnTo>
                    <a:pt x="281" y="602"/>
                  </a:lnTo>
                  <a:lnTo>
                    <a:pt x="295" y="602"/>
                  </a:lnTo>
                  <a:lnTo>
                    <a:pt x="308" y="602"/>
                  </a:lnTo>
                  <a:lnTo>
                    <a:pt x="323" y="602"/>
                  </a:lnTo>
                  <a:lnTo>
                    <a:pt x="339" y="602"/>
                  </a:lnTo>
                  <a:lnTo>
                    <a:pt x="352" y="602"/>
                  </a:lnTo>
                  <a:lnTo>
                    <a:pt x="367" y="602"/>
                  </a:lnTo>
                  <a:lnTo>
                    <a:pt x="381" y="602"/>
                  </a:lnTo>
                  <a:lnTo>
                    <a:pt x="396" y="602"/>
                  </a:lnTo>
                  <a:lnTo>
                    <a:pt x="410" y="600"/>
                  </a:lnTo>
                  <a:lnTo>
                    <a:pt x="425" y="598"/>
                  </a:lnTo>
                  <a:lnTo>
                    <a:pt x="439" y="596"/>
                  </a:lnTo>
                  <a:lnTo>
                    <a:pt x="454" y="596"/>
                  </a:lnTo>
                  <a:lnTo>
                    <a:pt x="467" y="595"/>
                  </a:lnTo>
                  <a:lnTo>
                    <a:pt x="483" y="593"/>
                  </a:lnTo>
                  <a:lnTo>
                    <a:pt x="498" y="591"/>
                  </a:lnTo>
                  <a:lnTo>
                    <a:pt x="513" y="591"/>
                  </a:lnTo>
                  <a:lnTo>
                    <a:pt x="527" y="588"/>
                  </a:lnTo>
                  <a:lnTo>
                    <a:pt x="540" y="585"/>
                  </a:lnTo>
                  <a:lnTo>
                    <a:pt x="556" y="581"/>
                  </a:lnTo>
                  <a:lnTo>
                    <a:pt x="569" y="580"/>
                  </a:lnTo>
                  <a:lnTo>
                    <a:pt x="583" y="576"/>
                  </a:lnTo>
                  <a:lnTo>
                    <a:pt x="596" y="573"/>
                  </a:lnTo>
                  <a:lnTo>
                    <a:pt x="610" y="569"/>
                  </a:lnTo>
                  <a:lnTo>
                    <a:pt x="623" y="566"/>
                  </a:lnTo>
                  <a:lnTo>
                    <a:pt x="635" y="561"/>
                  </a:lnTo>
                  <a:lnTo>
                    <a:pt x="650" y="556"/>
                  </a:lnTo>
                  <a:lnTo>
                    <a:pt x="661" y="551"/>
                  </a:lnTo>
                  <a:lnTo>
                    <a:pt x="676" y="547"/>
                  </a:lnTo>
                  <a:lnTo>
                    <a:pt x="688" y="542"/>
                  </a:lnTo>
                  <a:lnTo>
                    <a:pt x="698" y="537"/>
                  </a:lnTo>
                  <a:lnTo>
                    <a:pt x="710" y="530"/>
                  </a:lnTo>
                  <a:lnTo>
                    <a:pt x="722" y="525"/>
                  </a:lnTo>
                  <a:lnTo>
                    <a:pt x="733" y="515"/>
                  </a:lnTo>
                  <a:lnTo>
                    <a:pt x="747" y="510"/>
                  </a:lnTo>
                  <a:lnTo>
                    <a:pt x="757" y="502"/>
                  </a:lnTo>
                  <a:lnTo>
                    <a:pt x="771" y="497"/>
                  </a:lnTo>
                  <a:lnTo>
                    <a:pt x="783" y="490"/>
                  </a:lnTo>
                  <a:lnTo>
                    <a:pt x="796" y="485"/>
                  </a:lnTo>
                  <a:lnTo>
                    <a:pt x="810" y="480"/>
                  </a:lnTo>
                  <a:lnTo>
                    <a:pt x="823" y="476"/>
                  </a:lnTo>
                  <a:lnTo>
                    <a:pt x="835" y="473"/>
                  </a:lnTo>
                  <a:lnTo>
                    <a:pt x="847" y="469"/>
                  </a:lnTo>
                  <a:lnTo>
                    <a:pt x="861" y="466"/>
                  </a:lnTo>
                  <a:lnTo>
                    <a:pt x="876" y="464"/>
                  </a:lnTo>
                  <a:lnTo>
                    <a:pt x="888" y="461"/>
                  </a:lnTo>
                  <a:lnTo>
                    <a:pt x="901" y="459"/>
                  </a:lnTo>
                  <a:lnTo>
                    <a:pt x="915" y="459"/>
                  </a:lnTo>
                  <a:lnTo>
                    <a:pt x="930" y="459"/>
                  </a:lnTo>
                  <a:lnTo>
                    <a:pt x="942" y="458"/>
                  </a:lnTo>
                  <a:lnTo>
                    <a:pt x="955" y="456"/>
                  </a:lnTo>
                  <a:lnTo>
                    <a:pt x="969" y="456"/>
                  </a:lnTo>
                  <a:lnTo>
                    <a:pt x="983" y="458"/>
                  </a:lnTo>
                  <a:lnTo>
                    <a:pt x="996" y="458"/>
                  </a:lnTo>
                  <a:lnTo>
                    <a:pt x="1010" y="458"/>
                  </a:lnTo>
                  <a:lnTo>
                    <a:pt x="1025" y="459"/>
                  </a:lnTo>
                  <a:lnTo>
                    <a:pt x="1039" y="461"/>
                  </a:lnTo>
                  <a:lnTo>
                    <a:pt x="1054" y="461"/>
                  </a:lnTo>
                  <a:lnTo>
                    <a:pt x="1067" y="464"/>
                  </a:lnTo>
                  <a:lnTo>
                    <a:pt x="1083" y="466"/>
                  </a:lnTo>
                  <a:lnTo>
                    <a:pt x="1098" y="469"/>
                  </a:lnTo>
                  <a:lnTo>
                    <a:pt x="1111" y="471"/>
                  </a:lnTo>
                  <a:lnTo>
                    <a:pt x="1127" y="475"/>
                  </a:lnTo>
                  <a:lnTo>
                    <a:pt x="1140" y="476"/>
                  </a:lnTo>
                  <a:lnTo>
                    <a:pt x="1155" y="480"/>
                  </a:lnTo>
                  <a:lnTo>
                    <a:pt x="1169" y="481"/>
                  </a:lnTo>
                  <a:lnTo>
                    <a:pt x="1184" y="485"/>
                  </a:lnTo>
                  <a:lnTo>
                    <a:pt x="1198" y="486"/>
                  </a:lnTo>
                  <a:lnTo>
                    <a:pt x="1213" y="491"/>
                  </a:lnTo>
                  <a:lnTo>
                    <a:pt x="1228" y="495"/>
                  </a:lnTo>
                  <a:lnTo>
                    <a:pt x="1242" y="498"/>
                  </a:lnTo>
                  <a:lnTo>
                    <a:pt x="1257" y="502"/>
                  </a:lnTo>
                  <a:lnTo>
                    <a:pt x="1272" y="507"/>
                  </a:lnTo>
                  <a:lnTo>
                    <a:pt x="1288" y="510"/>
                  </a:lnTo>
                  <a:lnTo>
                    <a:pt x="1301" y="512"/>
                  </a:lnTo>
                  <a:lnTo>
                    <a:pt x="1316" y="515"/>
                  </a:lnTo>
                  <a:lnTo>
                    <a:pt x="1332" y="520"/>
                  </a:lnTo>
                  <a:lnTo>
                    <a:pt x="1347" y="524"/>
                  </a:lnTo>
                  <a:lnTo>
                    <a:pt x="1362" y="529"/>
                  </a:lnTo>
                  <a:lnTo>
                    <a:pt x="1377" y="532"/>
                  </a:lnTo>
                  <a:lnTo>
                    <a:pt x="1393" y="537"/>
                  </a:lnTo>
                  <a:lnTo>
                    <a:pt x="1408" y="541"/>
                  </a:lnTo>
                  <a:lnTo>
                    <a:pt x="1422" y="544"/>
                  </a:lnTo>
                  <a:lnTo>
                    <a:pt x="1437" y="546"/>
                  </a:lnTo>
                  <a:lnTo>
                    <a:pt x="1452" y="549"/>
                  </a:lnTo>
                  <a:lnTo>
                    <a:pt x="1467" y="552"/>
                  </a:lnTo>
                  <a:lnTo>
                    <a:pt x="1483" y="556"/>
                  </a:lnTo>
                  <a:lnTo>
                    <a:pt x="1498" y="559"/>
                  </a:lnTo>
                  <a:lnTo>
                    <a:pt x="1515" y="564"/>
                  </a:lnTo>
                  <a:lnTo>
                    <a:pt x="1528" y="566"/>
                  </a:lnTo>
                  <a:lnTo>
                    <a:pt x="1545" y="569"/>
                  </a:lnTo>
                  <a:lnTo>
                    <a:pt x="1559" y="571"/>
                  </a:lnTo>
                  <a:lnTo>
                    <a:pt x="1576" y="574"/>
                  </a:lnTo>
                  <a:lnTo>
                    <a:pt x="1589" y="576"/>
                  </a:lnTo>
                  <a:lnTo>
                    <a:pt x="1606" y="578"/>
                  </a:lnTo>
                  <a:lnTo>
                    <a:pt x="1622" y="580"/>
                  </a:lnTo>
                  <a:lnTo>
                    <a:pt x="1638" y="583"/>
                  </a:lnTo>
                  <a:lnTo>
                    <a:pt x="1654" y="583"/>
                  </a:lnTo>
                  <a:lnTo>
                    <a:pt x="1672" y="583"/>
                  </a:lnTo>
                  <a:lnTo>
                    <a:pt x="1689" y="583"/>
                  </a:lnTo>
                  <a:lnTo>
                    <a:pt x="1708" y="583"/>
                  </a:lnTo>
                  <a:lnTo>
                    <a:pt x="1727" y="580"/>
                  </a:lnTo>
                  <a:lnTo>
                    <a:pt x="1745" y="576"/>
                  </a:lnTo>
                  <a:lnTo>
                    <a:pt x="1767" y="574"/>
                  </a:lnTo>
                  <a:lnTo>
                    <a:pt x="1788" y="571"/>
                  </a:lnTo>
                  <a:lnTo>
                    <a:pt x="1806" y="564"/>
                  </a:lnTo>
                  <a:lnTo>
                    <a:pt x="1830" y="559"/>
                  </a:lnTo>
                  <a:lnTo>
                    <a:pt x="1850" y="552"/>
                  </a:lnTo>
                  <a:lnTo>
                    <a:pt x="1872" y="546"/>
                  </a:lnTo>
                  <a:lnTo>
                    <a:pt x="1894" y="539"/>
                  </a:lnTo>
                  <a:lnTo>
                    <a:pt x="1916" y="530"/>
                  </a:lnTo>
                  <a:lnTo>
                    <a:pt x="1938" y="522"/>
                  </a:lnTo>
                  <a:lnTo>
                    <a:pt x="1962" y="513"/>
                  </a:lnTo>
                  <a:lnTo>
                    <a:pt x="1984" y="503"/>
                  </a:lnTo>
                  <a:lnTo>
                    <a:pt x="2006" y="493"/>
                  </a:lnTo>
                  <a:lnTo>
                    <a:pt x="2028" y="481"/>
                  </a:lnTo>
                  <a:lnTo>
                    <a:pt x="2054" y="473"/>
                  </a:lnTo>
                  <a:lnTo>
                    <a:pt x="2076" y="461"/>
                  </a:lnTo>
                  <a:lnTo>
                    <a:pt x="2099" y="449"/>
                  </a:lnTo>
                  <a:lnTo>
                    <a:pt x="2121" y="439"/>
                  </a:lnTo>
                  <a:lnTo>
                    <a:pt x="2147" y="427"/>
                  </a:lnTo>
                  <a:lnTo>
                    <a:pt x="2169" y="414"/>
                  </a:lnTo>
                  <a:lnTo>
                    <a:pt x="2191" y="402"/>
                  </a:lnTo>
                  <a:lnTo>
                    <a:pt x="2213" y="388"/>
                  </a:lnTo>
                  <a:lnTo>
                    <a:pt x="2237" y="376"/>
                  </a:lnTo>
                  <a:lnTo>
                    <a:pt x="2259" y="363"/>
                  </a:lnTo>
                  <a:lnTo>
                    <a:pt x="2281" y="349"/>
                  </a:lnTo>
                  <a:lnTo>
                    <a:pt x="2304" y="337"/>
                  </a:lnTo>
                  <a:lnTo>
                    <a:pt x="2328" y="324"/>
                  </a:lnTo>
                  <a:lnTo>
                    <a:pt x="2349" y="310"/>
                  </a:lnTo>
                  <a:lnTo>
                    <a:pt x="2371" y="295"/>
                  </a:lnTo>
                  <a:lnTo>
                    <a:pt x="2391" y="281"/>
                  </a:lnTo>
                  <a:lnTo>
                    <a:pt x="2411" y="268"/>
                  </a:lnTo>
                  <a:lnTo>
                    <a:pt x="2432" y="253"/>
                  </a:lnTo>
                  <a:lnTo>
                    <a:pt x="2452" y="241"/>
                  </a:lnTo>
                  <a:lnTo>
                    <a:pt x="2471" y="227"/>
                  </a:lnTo>
                  <a:lnTo>
                    <a:pt x="2493" y="217"/>
                  </a:lnTo>
                  <a:lnTo>
                    <a:pt x="2510" y="202"/>
                  </a:lnTo>
                  <a:lnTo>
                    <a:pt x="2528" y="188"/>
                  </a:lnTo>
                  <a:lnTo>
                    <a:pt x="2545" y="176"/>
                  </a:lnTo>
                  <a:lnTo>
                    <a:pt x="2564" y="164"/>
                  </a:lnTo>
                  <a:lnTo>
                    <a:pt x="2579" y="153"/>
                  </a:lnTo>
                  <a:lnTo>
                    <a:pt x="2596" y="141"/>
                  </a:lnTo>
                  <a:lnTo>
                    <a:pt x="2613" y="129"/>
                  </a:lnTo>
                  <a:lnTo>
                    <a:pt x="2628" y="120"/>
                  </a:lnTo>
                  <a:lnTo>
                    <a:pt x="2642" y="109"/>
                  </a:lnTo>
                  <a:lnTo>
                    <a:pt x="2657" y="97"/>
                  </a:lnTo>
                  <a:lnTo>
                    <a:pt x="2669" y="88"/>
                  </a:lnTo>
                  <a:lnTo>
                    <a:pt x="2682" y="78"/>
                  </a:lnTo>
                  <a:lnTo>
                    <a:pt x="2693" y="68"/>
                  </a:lnTo>
                  <a:lnTo>
                    <a:pt x="2704" y="59"/>
                  </a:lnTo>
                  <a:lnTo>
                    <a:pt x="2715" y="53"/>
                  </a:lnTo>
                  <a:lnTo>
                    <a:pt x="2725" y="48"/>
                  </a:lnTo>
                  <a:lnTo>
                    <a:pt x="2732" y="39"/>
                  </a:lnTo>
                  <a:lnTo>
                    <a:pt x="2740" y="34"/>
                  </a:lnTo>
                  <a:lnTo>
                    <a:pt x="2747" y="29"/>
                  </a:lnTo>
                  <a:lnTo>
                    <a:pt x="2754" y="24"/>
                  </a:lnTo>
                  <a:lnTo>
                    <a:pt x="2762" y="19"/>
                  </a:lnTo>
                  <a:lnTo>
                    <a:pt x="2769" y="15"/>
                  </a:lnTo>
                  <a:lnTo>
                    <a:pt x="2757" y="0"/>
                  </a:lnTo>
                  <a:lnTo>
                    <a:pt x="27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5907088" y="1254125"/>
              <a:ext cx="671513" cy="474662"/>
            </a:xfrm>
            <a:custGeom>
              <a:avLst/>
              <a:gdLst/>
              <a:ahLst/>
              <a:cxnLst>
                <a:cxn ang="0">
                  <a:pos x="7" y="594"/>
                </a:cxn>
                <a:cxn ang="0">
                  <a:pos x="15" y="589"/>
                </a:cxn>
                <a:cxn ang="0">
                  <a:pos x="36" y="581"/>
                </a:cxn>
                <a:cxn ang="0">
                  <a:pos x="58" y="572"/>
                </a:cxn>
                <a:cxn ang="0">
                  <a:pos x="76" y="565"/>
                </a:cxn>
                <a:cxn ang="0">
                  <a:pos x="93" y="557"/>
                </a:cxn>
                <a:cxn ang="0">
                  <a:pos x="114" y="547"/>
                </a:cxn>
                <a:cxn ang="0">
                  <a:pos x="136" y="537"/>
                </a:cxn>
                <a:cxn ang="0">
                  <a:pos x="159" y="525"/>
                </a:cxn>
                <a:cxn ang="0">
                  <a:pos x="185" y="511"/>
                </a:cxn>
                <a:cxn ang="0">
                  <a:pos x="212" y="499"/>
                </a:cxn>
                <a:cxn ang="0">
                  <a:pos x="239" y="482"/>
                </a:cxn>
                <a:cxn ang="0">
                  <a:pos x="270" y="467"/>
                </a:cxn>
                <a:cxn ang="0">
                  <a:pos x="300" y="450"/>
                </a:cxn>
                <a:cxn ang="0">
                  <a:pos x="332" y="432"/>
                </a:cxn>
                <a:cxn ang="0">
                  <a:pos x="365" y="411"/>
                </a:cxn>
                <a:cxn ang="0">
                  <a:pos x="397" y="388"/>
                </a:cxn>
                <a:cxn ang="0">
                  <a:pos x="431" y="366"/>
                </a:cxn>
                <a:cxn ang="0">
                  <a:pos x="465" y="342"/>
                </a:cxn>
                <a:cxn ang="0">
                  <a:pos x="502" y="316"/>
                </a:cxn>
                <a:cxn ang="0">
                  <a:pos x="537" y="291"/>
                </a:cxn>
                <a:cxn ang="0">
                  <a:pos x="575" y="262"/>
                </a:cxn>
                <a:cxn ang="0">
                  <a:pos x="610" y="233"/>
                </a:cxn>
                <a:cxn ang="0">
                  <a:pos x="648" y="203"/>
                </a:cxn>
                <a:cxn ang="0">
                  <a:pos x="681" y="171"/>
                </a:cxn>
                <a:cxn ang="0">
                  <a:pos x="719" y="139"/>
                </a:cxn>
                <a:cxn ang="0">
                  <a:pos x="754" y="103"/>
                </a:cxn>
                <a:cxn ang="0">
                  <a:pos x="792" y="66"/>
                </a:cxn>
                <a:cxn ang="0">
                  <a:pos x="829" y="28"/>
                </a:cxn>
                <a:cxn ang="0">
                  <a:pos x="836" y="0"/>
                </a:cxn>
                <a:cxn ang="0">
                  <a:pos x="798" y="37"/>
                </a:cxn>
                <a:cxn ang="0">
                  <a:pos x="763" y="74"/>
                </a:cxn>
                <a:cxn ang="0">
                  <a:pos x="726" y="108"/>
                </a:cxn>
                <a:cxn ang="0">
                  <a:pos x="690" y="144"/>
                </a:cxn>
                <a:cxn ang="0">
                  <a:pos x="653" y="174"/>
                </a:cxn>
                <a:cxn ang="0">
                  <a:pos x="617" y="206"/>
                </a:cxn>
                <a:cxn ang="0">
                  <a:pos x="581" y="235"/>
                </a:cxn>
                <a:cxn ang="0">
                  <a:pos x="546" y="266"/>
                </a:cxn>
                <a:cxn ang="0">
                  <a:pos x="509" y="291"/>
                </a:cxn>
                <a:cxn ang="0">
                  <a:pos x="473" y="316"/>
                </a:cxn>
                <a:cxn ang="0">
                  <a:pos x="439" y="340"/>
                </a:cxn>
                <a:cxn ang="0">
                  <a:pos x="405" y="364"/>
                </a:cxn>
                <a:cxn ang="0">
                  <a:pos x="371" y="384"/>
                </a:cxn>
                <a:cxn ang="0">
                  <a:pos x="339" y="406"/>
                </a:cxn>
                <a:cxn ang="0">
                  <a:pos x="307" y="425"/>
                </a:cxn>
                <a:cxn ang="0">
                  <a:pos x="278" y="445"/>
                </a:cxn>
                <a:cxn ang="0">
                  <a:pos x="248" y="460"/>
                </a:cxn>
                <a:cxn ang="0">
                  <a:pos x="219" y="477"/>
                </a:cxn>
                <a:cxn ang="0">
                  <a:pos x="190" y="489"/>
                </a:cxn>
                <a:cxn ang="0">
                  <a:pos x="166" y="505"/>
                </a:cxn>
                <a:cxn ang="0">
                  <a:pos x="141" y="515"/>
                </a:cxn>
                <a:cxn ang="0">
                  <a:pos x="119" y="527"/>
                </a:cxn>
                <a:cxn ang="0">
                  <a:pos x="97" y="537"/>
                </a:cxn>
                <a:cxn ang="0">
                  <a:pos x="80" y="545"/>
                </a:cxn>
                <a:cxn ang="0">
                  <a:pos x="59" y="552"/>
                </a:cxn>
                <a:cxn ang="0">
                  <a:pos x="44" y="560"/>
                </a:cxn>
                <a:cxn ang="0">
                  <a:pos x="19" y="571"/>
                </a:cxn>
                <a:cxn ang="0">
                  <a:pos x="5" y="576"/>
                </a:cxn>
                <a:cxn ang="0">
                  <a:pos x="0" y="581"/>
                </a:cxn>
                <a:cxn ang="0">
                  <a:pos x="7" y="598"/>
                </a:cxn>
              </a:cxnLst>
              <a:rect l="0" t="0" r="r" b="b"/>
              <a:pathLst>
                <a:path w="848" h="598">
                  <a:moveTo>
                    <a:pt x="7" y="598"/>
                  </a:moveTo>
                  <a:lnTo>
                    <a:pt x="7" y="594"/>
                  </a:lnTo>
                  <a:lnTo>
                    <a:pt x="12" y="593"/>
                  </a:lnTo>
                  <a:lnTo>
                    <a:pt x="15" y="589"/>
                  </a:lnTo>
                  <a:lnTo>
                    <a:pt x="26" y="586"/>
                  </a:lnTo>
                  <a:lnTo>
                    <a:pt x="36" y="581"/>
                  </a:lnTo>
                  <a:lnTo>
                    <a:pt x="49" y="576"/>
                  </a:lnTo>
                  <a:lnTo>
                    <a:pt x="58" y="572"/>
                  </a:lnTo>
                  <a:lnTo>
                    <a:pt x="66" y="569"/>
                  </a:lnTo>
                  <a:lnTo>
                    <a:pt x="76" y="565"/>
                  </a:lnTo>
                  <a:lnTo>
                    <a:pt x="85" y="562"/>
                  </a:lnTo>
                  <a:lnTo>
                    <a:pt x="93" y="557"/>
                  </a:lnTo>
                  <a:lnTo>
                    <a:pt x="104" y="552"/>
                  </a:lnTo>
                  <a:lnTo>
                    <a:pt x="114" y="547"/>
                  </a:lnTo>
                  <a:lnTo>
                    <a:pt x="126" y="543"/>
                  </a:lnTo>
                  <a:lnTo>
                    <a:pt x="136" y="537"/>
                  </a:lnTo>
                  <a:lnTo>
                    <a:pt x="148" y="532"/>
                  </a:lnTo>
                  <a:lnTo>
                    <a:pt x="159" y="525"/>
                  </a:lnTo>
                  <a:lnTo>
                    <a:pt x="173" y="520"/>
                  </a:lnTo>
                  <a:lnTo>
                    <a:pt x="185" y="511"/>
                  </a:lnTo>
                  <a:lnTo>
                    <a:pt x="198" y="506"/>
                  </a:lnTo>
                  <a:lnTo>
                    <a:pt x="212" y="499"/>
                  </a:lnTo>
                  <a:lnTo>
                    <a:pt x="227" y="493"/>
                  </a:lnTo>
                  <a:lnTo>
                    <a:pt x="239" y="482"/>
                  </a:lnTo>
                  <a:lnTo>
                    <a:pt x="254" y="477"/>
                  </a:lnTo>
                  <a:lnTo>
                    <a:pt x="270" y="467"/>
                  </a:lnTo>
                  <a:lnTo>
                    <a:pt x="287" y="460"/>
                  </a:lnTo>
                  <a:lnTo>
                    <a:pt x="300" y="450"/>
                  </a:lnTo>
                  <a:lnTo>
                    <a:pt x="315" y="442"/>
                  </a:lnTo>
                  <a:lnTo>
                    <a:pt x="332" y="432"/>
                  </a:lnTo>
                  <a:lnTo>
                    <a:pt x="348" y="421"/>
                  </a:lnTo>
                  <a:lnTo>
                    <a:pt x="365" y="411"/>
                  </a:lnTo>
                  <a:lnTo>
                    <a:pt x="381" y="399"/>
                  </a:lnTo>
                  <a:lnTo>
                    <a:pt x="397" y="388"/>
                  </a:lnTo>
                  <a:lnTo>
                    <a:pt x="415" y="379"/>
                  </a:lnTo>
                  <a:lnTo>
                    <a:pt x="431" y="366"/>
                  </a:lnTo>
                  <a:lnTo>
                    <a:pt x="449" y="354"/>
                  </a:lnTo>
                  <a:lnTo>
                    <a:pt x="465" y="342"/>
                  </a:lnTo>
                  <a:lnTo>
                    <a:pt x="485" y="330"/>
                  </a:lnTo>
                  <a:lnTo>
                    <a:pt x="502" y="316"/>
                  </a:lnTo>
                  <a:lnTo>
                    <a:pt x="520" y="305"/>
                  </a:lnTo>
                  <a:lnTo>
                    <a:pt x="537" y="291"/>
                  </a:lnTo>
                  <a:lnTo>
                    <a:pt x="556" y="279"/>
                  </a:lnTo>
                  <a:lnTo>
                    <a:pt x="575" y="262"/>
                  </a:lnTo>
                  <a:lnTo>
                    <a:pt x="592" y="249"/>
                  </a:lnTo>
                  <a:lnTo>
                    <a:pt x="610" y="233"/>
                  </a:lnTo>
                  <a:lnTo>
                    <a:pt x="629" y="220"/>
                  </a:lnTo>
                  <a:lnTo>
                    <a:pt x="648" y="203"/>
                  </a:lnTo>
                  <a:lnTo>
                    <a:pt x="665" y="186"/>
                  </a:lnTo>
                  <a:lnTo>
                    <a:pt x="681" y="171"/>
                  </a:lnTo>
                  <a:lnTo>
                    <a:pt x="702" y="156"/>
                  </a:lnTo>
                  <a:lnTo>
                    <a:pt x="719" y="139"/>
                  </a:lnTo>
                  <a:lnTo>
                    <a:pt x="737" y="120"/>
                  </a:lnTo>
                  <a:lnTo>
                    <a:pt x="754" y="103"/>
                  </a:lnTo>
                  <a:lnTo>
                    <a:pt x="775" y="86"/>
                  </a:lnTo>
                  <a:lnTo>
                    <a:pt x="792" y="66"/>
                  </a:lnTo>
                  <a:lnTo>
                    <a:pt x="810" y="49"/>
                  </a:lnTo>
                  <a:lnTo>
                    <a:pt x="829" y="28"/>
                  </a:lnTo>
                  <a:lnTo>
                    <a:pt x="848" y="12"/>
                  </a:lnTo>
                  <a:lnTo>
                    <a:pt x="836" y="0"/>
                  </a:lnTo>
                  <a:lnTo>
                    <a:pt x="815" y="18"/>
                  </a:lnTo>
                  <a:lnTo>
                    <a:pt x="798" y="37"/>
                  </a:lnTo>
                  <a:lnTo>
                    <a:pt x="780" y="54"/>
                  </a:lnTo>
                  <a:lnTo>
                    <a:pt x="763" y="74"/>
                  </a:lnTo>
                  <a:lnTo>
                    <a:pt x="744" y="89"/>
                  </a:lnTo>
                  <a:lnTo>
                    <a:pt x="726" y="108"/>
                  </a:lnTo>
                  <a:lnTo>
                    <a:pt x="709" y="125"/>
                  </a:lnTo>
                  <a:lnTo>
                    <a:pt x="690" y="144"/>
                  </a:lnTo>
                  <a:lnTo>
                    <a:pt x="671" y="157"/>
                  </a:lnTo>
                  <a:lnTo>
                    <a:pt x="653" y="174"/>
                  </a:lnTo>
                  <a:lnTo>
                    <a:pt x="636" y="189"/>
                  </a:lnTo>
                  <a:lnTo>
                    <a:pt x="617" y="206"/>
                  </a:lnTo>
                  <a:lnTo>
                    <a:pt x="598" y="220"/>
                  </a:lnTo>
                  <a:lnTo>
                    <a:pt x="581" y="235"/>
                  </a:lnTo>
                  <a:lnTo>
                    <a:pt x="563" y="249"/>
                  </a:lnTo>
                  <a:lnTo>
                    <a:pt x="546" y="266"/>
                  </a:lnTo>
                  <a:lnTo>
                    <a:pt x="526" y="277"/>
                  </a:lnTo>
                  <a:lnTo>
                    <a:pt x="509" y="291"/>
                  </a:lnTo>
                  <a:lnTo>
                    <a:pt x="492" y="303"/>
                  </a:lnTo>
                  <a:lnTo>
                    <a:pt x="473" y="316"/>
                  </a:lnTo>
                  <a:lnTo>
                    <a:pt x="456" y="328"/>
                  </a:lnTo>
                  <a:lnTo>
                    <a:pt x="439" y="340"/>
                  </a:lnTo>
                  <a:lnTo>
                    <a:pt x="422" y="350"/>
                  </a:lnTo>
                  <a:lnTo>
                    <a:pt x="405" y="364"/>
                  </a:lnTo>
                  <a:lnTo>
                    <a:pt x="388" y="374"/>
                  </a:lnTo>
                  <a:lnTo>
                    <a:pt x="371" y="384"/>
                  </a:lnTo>
                  <a:lnTo>
                    <a:pt x="354" y="394"/>
                  </a:lnTo>
                  <a:lnTo>
                    <a:pt x="339" y="406"/>
                  </a:lnTo>
                  <a:lnTo>
                    <a:pt x="324" y="415"/>
                  </a:lnTo>
                  <a:lnTo>
                    <a:pt x="307" y="425"/>
                  </a:lnTo>
                  <a:lnTo>
                    <a:pt x="293" y="435"/>
                  </a:lnTo>
                  <a:lnTo>
                    <a:pt x="278" y="445"/>
                  </a:lnTo>
                  <a:lnTo>
                    <a:pt x="263" y="450"/>
                  </a:lnTo>
                  <a:lnTo>
                    <a:pt x="248" y="460"/>
                  </a:lnTo>
                  <a:lnTo>
                    <a:pt x="234" y="467"/>
                  </a:lnTo>
                  <a:lnTo>
                    <a:pt x="219" y="477"/>
                  </a:lnTo>
                  <a:lnTo>
                    <a:pt x="205" y="482"/>
                  </a:lnTo>
                  <a:lnTo>
                    <a:pt x="190" y="489"/>
                  </a:lnTo>
                  <a:lnTo>
                    <a:pt x="176" y="496"/>
                  </a:lnTo>
                  <a:lnTo>
                    <a:pt x="166" y="505"/>
                  </a:lnTo>
                  <a:lnTo>
                    <a:pt x="153" y="510"/>
                  </a:lnTo>
                  <a:lnTo>
                    <a:pt x="141" y="515"/>
                  </a:lnTo>
                  <a:lnTo>
                    <a:pt x="129" y="520"/>
                  </a:lnTo>
                  <a:lnTo>
                    <a:pt x="119" y="527"/>
                  </a:lnTo>
                  <a:lnTo>
                    <a:pt x="109" y="532"/>
                  </a:lnTo>
                  <a:lnTo>
                    <a:pt x="97" y="537"/>
                  </a:lnTo>
                  <a:lnTo>
                    <a:pt x="87" y="542"/>
                  </a:lnTo>
                  <a:lnTo>
                    <a:pt x="80" y="545"/>
                  </a:lnTo>
                  <a:lnTo>
                    <a:pt x="70" y="549"/>
                  </a:lnTo>
                  <a:lnTo>
                    <a:pt x="59" y="552"/>
                  </a:lnTo>
                  <a:lnTo>
                    <a:pt x="51" y="555"/>
                  </a:lnTo>
                  <a:lnTo>
                    <a:pt x="44" y="560"/>
                  </a:lnTo>
                  <a:lnTo>
                    <a:pt x="29" y="565"/>
                  </a:lnTo>
                  <a:lnTo>
                    <a:pt x="19" y="571"/>
                  </a:lnTo>
                  <a:lnTo>
                    <a:pt x="10" y="574"/>
                  </a:lnTo>
                  <a:lnTo>
                    <a:pt x="5" y="576"/>
                  </a:lnTo>
                  <a:lnTo>
                    <a:pt x="0" y="577"/>
                  </a:lnTo>
                  <a:lnTo>
                    <a:pt x="0" y="581"/>
                  </a:lnTo>
                  <a:lnTo>
                    <a:pt x="7" y="598"/>
                  </a:lnTo>
                  <a:lnTo>
                    <a:pt x="7" y="5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7735888" y="477838"/>
              <a:ext cx="376238" cy="412750"/>
            </a:xfrm>
            <a:custGeom>
              <a:avLst/>
              <a:gdLst/>
              <a:ahLst/>
              <a:cxnLst>
                <a:cxn ang="0">
                  <a:pos x="17" y="515"/>
                </a:cxn>
                <a:cxn ang="0">
                  <a:pos x="27" y="498"/>
                </a:cxn>
                <a:cxn ang="0">
                  <a:pos x="41" y="476"/>
                </a:cxn>
                <a:cxn ang="0">
                  <a:pos x="53" y="456"/>
                </a:cxn>
                <a:cxn ang="0">
                  <a:pos x="64" y="436"/>
                </a:cxn>
                <a:cxn ang="0">
                  <a:pos x="81" y="414"/>
                </a:cxn>
                <a:cxn ang="0">
                  <a:pos x="97" y="386"/>
                </a:cxn>
                <a:cxn ang="0">
                  <a:pos x="115" y="359"/>
                </a:cxn>
                <a:cxn ang="0">
                  <a:pos x="134" y="332"/>
                </a:cxn>
                <a:cxn ang="0">
                  <a:pos x="154" y="303"/>
                </a:cxn>
                <a:cxn ang="0">
                  <a:pos x="175" y="276"/>
                </a:cxn>
                <a:cxn ang="0">
                  <a:pos x="195" y="247"/>
                </a:cxn>
                <a:cxn ang="0">
                  <a:pos x="217" y="219"/>
                </a:cxn>
                <a:cxn ang="0">
                  <a:pos x="239" y="192"/>
                </a:cxn>
                <a:cxn ang="0">
                  <a:pos x="258" y="170"/>
                </a:cxn>
                <a:cxn ang="0">
                  <a:pos x="275" y="151"/>
                </a:cxn>
                <a:cxn ang="0">
                  <a:pos x="290" y="132"/>
                </a:cxn>
                <a:cxn ang="0">
                  <a:pos x="307" y="119"/>
                </a:cxn>
                <a:cxn ang="0">
                  <a:pos x="322" y="105"/>
                </a:cxn>
                <a:cxn ang="0">
                  <a:pos x="336" y="92"/>
                </a:cxn>
                <a:cxn ang="0">
                  <a:pos x="358" y="76"/>
                </a:cxn>
                <a:cxn ang="0">
                  <a:pos x="383" y="58"/>
                </a:cxn>
                <a:cxn ang="0">
                  <a:pos x="408" y="41"/>
                </a:cxn>
                <a:cxn ang="0">
                  <a:pos x="434" y="29"/>
                </a:cxn>
                <a:cxn ang="0">
                  <a:pos x="459" y="20"/>
                </a:cxn>
                <a:cxn ang="0">
                  <a:pos x="466" y="0"/>
                </a:cxn>
                <a:cxn ang="0">
                  <a:pos x="458" y="0"/>
                </a:cxn>
                <a:cxn ang="0">
                  <a:pos x="442" y="5"/>
                </a:cxn>
                <a:cxn ang="0">
                  <a:pos x="420" y="15"/>
                </a:cxn>
                <a:cxn ang="0">
                  <a:pos x="393" y="31"/>
                </a:cxn>
                <a:cxn ang="0">
                  <a:pos x="376" y="39"/>
                </a:cxn>
                <a:cxn ang="0">
                  <a:pos x="358" y="51"/>
                </a:cxn>
                <a:cxn ang="0">
                  <a:pos x="339" y="65"/>
                </a:cxn>
                <a:cxn ang="0">
                  <a:pos x="320" y="81"/>
                </a:cxn>
                <a:cxn ang="0">
                  <a:pos x="300" y="98"/>
                </a:cxn>
                <a:cxn ang="0">
                  <a:pos x="280" y="120"/>
                </a:cxn>
                <a:cxn ang="0">
                  <a:pos x="258" y="142"/>
                </a:cxn>
                <a:cxn ang="0">
                  <a:pos x="237" y="168"/>
                </a:cxn>
                <a:cxn ang="0">
                  <a:pos x="214" y="192"/>
                </a:cxn>
                <a:cxn ang="0">
                  <a:pos x="192" y="220"/>
                </a:cxn>
                <a:cxn ang="0">
                  <a:pos x="170" y="251"/>
                </a:cxn>
                <a:cxn ang="0">
                  <a:pos x="151" y="280"/>
                </a:cxn>
                <a:cxn ang="0">
                  <a:pos x="129" y="307"/>
                </a:cxn>
                <a:cxn ang="0">
                  <a:pos x="110" y="336"/>
                </a:cxn>
                <a:cxn ang="0">
                  <a:pos x="92" y="363"/>
                </a:cxn>
                <a:cxn ang="0">
                  <a:pos x="75" y="390"/>
                </a:cxn>
                <a:cxn ang="0">
                  <a:pos x="58" y="414"/>
                </a:cxn>
                <a:cxn ang="0">
                  <a:pos x="44" y="437"/>
                </a:cxn>
                <a:cxn ang="0">
                  <a:pos x="31" y="456"/>
                </a:cxn>
                <a:cxn ang="0">
                  <a:pos x="20" y="476"/>
                </a:cxn>
                <a:cxn ang="0">
                  <a:pos x="5" y="500"/>
                </a:cxn>
                <a:cxn ang="0">
                  <a:pos x="0" y="512"/>
                </a:cxn>
                <a:cxn ang="0">
                  <a:pos x="17" y="520"/>
                </a:cxn>
              </a:cxnLst>
              <a:rect l="0" t="0" r="r" b="b"/>
              <a:pathLst>
                <a:path w="475" h="520">
                  <a:moveTo>
                    <a:pt x="17" y="520"/>
                  </a:moveTo>
                  <a:lnTo>
                    <a:pt x="17" y="515"/>
                  </a:lnTo>
                  <a:lnTo>
                    <a:pt x="22" y="510"/>
                  </a:lnTo>
                  <a:lnTo>
                    <a:pt x="27" y="498"/>
                  </a:lnTo>
                  <a:lnTo>
                    <a:pt x="36" y="485"/>
                  </a:lnTo>
                  <a:lnTo>
                    <a:pt x="41" y="476"/>
                  </a:lnTo>
                  <a:lnTo>
                    <a:pt x="46" y="466"/>
                  </a:lnTo>
                  <a:lnTo>
                    <a:pt x="53" y="456"/>
                  </a:lnTo>
                  <a:lnTo>
                    <a:pt x="61" y="447"/>
                  </a:lnTo>
                  <a:lnTo>
                    <a:pt x="64" y="436"/>
                  </a:lnTo>
                  <a:lnTo>
                    <a:pt x="73" y="424"/>
                  </a:lnTo>
                  <a:lnTo>
                    <a:pt x="81" y="414"/>
                  </a:lnTo>
                  <a:lnTo>
                    <a:pt x="92" y="402"/>
                  </a:lnTo>
                  <a:lnTo>
                    <a:pt x="97" y="386"/>
                  </a:lnTo>
                  <a:lnTo>
                    <a:pt x="105" y="375"/>
                  </a:lnTo>
                  <a:lnTo>
                    <a:pt x="115" y="359"/>
                  </a:lnTo>
                  <a:lnTo>
                    <a:pt x="125" y="347"/>
                  </a:lnTo>
                  <a:lnTo>
                    <a:pt x="134" y="332"/>
                  </a:lnTo>
                  <a:lnTo>
                    <a:pt x="144" y="317"/>
                  </a:lnTo>
                  <a:lnTo>
                    <a:pt x="154" y="303"/>
                  </a:lnTo>
                  <a:lnTo>
                    <a:pt x="164" y="290"/>
                  </a:lnTo>
                  <a:lnTo>
                    <a:pt x="175" y="276"/>
                  </a:lnTo>
                  <a:lnTo>
                    <a:pt x="185" y="261"/>
                  </a:lnTo>
                  <a:lnTo>
                    <a:pt x="195" y="247"/>
                  </a:lnTo>
                  <a:lnTo>
                    <a:pt x="207" y="234"/>
                  </a:lnTo>
                  <a:lnTo>
                    <a:pt x="217" y="219"/>
                  </a:lnTo>
                  <a:lnTo>
                    <a:pt x="229" y="205"/>
                  </a:lnTo>
                  <a:lnTo>
                    <a:pt x="239" y="192"/>
                  </a:lnTo>
                  <a:lnTo>
                    <a:pt x="253" y="181"/>
                  </a:lnTo>
                  <a:lnTo>
                    <a:pt x="258" y="170"/>
                  </a:lnTo>
                  <a:lnTo>
                    <a:pt x="268" y="159"/>
                  </a:lnTo>
                  <a:lnTo>
                    <a:pt x="275" y="151"/>
                  </a:lnTo>
                  <a:lnTo>
                    <a:pt x="285" y="142"/>
                  </a:lnTo>
                  <a:lnTo>
                    <a:pt x="290" y="132"/>
                  </a:lnTo>
                  <a:lnTo>
                    <a:pt x="300" y="126"/>
                  </a:lnTo>
                  <a:lnTo>
                    <a:pt x="307" y="119"/>
                  </a:lnTo>
                  <a:lnTo>
                    <a:pt x="317" y="114"/>
                  </a:lnTo>
                  <a:lnTo>
                    <a:pt x="322" y="105"/>
                  </a:lnTo>
                  <a:lnTo>
                    <a:pt x="329" y="98"/>
                  </a:lnTo>
                  <a:lnTo>
                    <a:pt x="336" y="92"/>
                  </a:lnTo>
                  <a:lnTo>
                    <a:pt x="344" y="88"/>
                  </a:lnTo>
                  <a:lnTo>
                    <a:pt x="358" y="76"/>
                  </a:lnTo>
                  <a:lnTo>
                    <a:pt x="373" y="66"/>
                  </a:lnTo>
                  <a:lnTo>
                    <a:pt x="383" y="58"/>
                  </a:lnTo>
                  <a:lnTo>
                    <a:pt x="397" y="49"/>
                  </a:lnTo>
                  <a:lnTo>
                    <a:pt x="408" y="41"/>
                  </a:lnTo>
                  <a:lnTo>
                    <a:pt x="422" y="36"/>
                  </a:lnTo>
                  <a:lnTo>
                    <a:pt x="434" y="29"/>
                  </a:lnTo>
                  <a:lnTo>
                    <a:pt x="446" y="26"/>
                  </a:lnTo>
                  <a:lnTo>
                    <a:pt x="459" y="20"/>
                  </a:lnTo>
                  <a:lnTo>
                    <a:pt x="475" y="17"/>
                  </a:lnTo>
                  <a:lnTo>
                    <a:pt x="466" y="0"/>
                  </a:lnTo>
                  <a:lnTo>
                    <a:pt x="463" y="0"/>
                  </a:lnTo>
                  <a:lnTo>
                    <a:pt x="458" y="0"/>
                  </a:lnTo>
                  <a:lnTo>
                    <a:pt x="451" y="2"/>
                  </a:lnTo>
                  <a:lnTo>
                    <a:pt x="442" y="5"/>
                  </a:lnTo>
                  <a:lnTo>
                    <a:pt x="432" y="9"/>
                  </a:lnTo>
                  <a:lnTo>
                    <a:pt x="420" y="15"/>
                  </a:lnTo>
                  <a:lnTo>
                    <a:pt x="407" y="22"/>
                  </a:lnTo>
                  <a:lnTo>
                    <a:pt x="393" y="31"/>
                  </a:lnTo>
                  <a:lnTo>
                    <a:pt x="383" y="34"/>
                  </a:lnTo>
                  <a:lnTo>
                    <a:pt x="376" y="39"/>
                  </a:lnTo>
                  <a:lnTo>
                    <a:pt x="366" y="44"/>
                  </a:lnTo>
                  <a:lnTo>
                    <a:pt x="358" y="51"/>
                  </a:lnTo>
                  <a:lnTo>
                    <a:pt x="349" y="58"/>
                  </a:lnTo>
                  <a:lnTo>
                    <a:pt x="339" y="65"/>
                  </a:lnTo>
                  <a:lnTo>
                    <a:pt x="329" y="71"/>
                  </a:lnTo>
                  <a:lnTo>
                    <a:pt x="320" y="81"/>
                  </a:lnTo>
                  <a:lnTo>
                    <a:pt x="310" y="90"/>
                  </a:lnTo>
                  <a:lnTo>
                    <a:pt x="300" y="98"/>
                  </a:lnTo>
                  <a:lnTo>
                    <a:pt x="288" y="109"/>
                  </a:lnTo>
                  <a:lnTo>
                    <a:pt x="280" y="120"/>
                  </a:lnTo>
                  <a:lnTo>
                    <a:pt x="268" y="129"/>
                  </a:lnTo>
                  <a:lnTo>
                    <a:pt x="258" y="142"/>
                  </a:lnTo>
                  <a:lnTo>
                    <a:pt x="247" y="154"/>
                  </a:lnTo>
                  <a:lnTo>
                    <a:pt x="237" y="168"/>
                  </a:lnTo>
                  <a:lnTo>
                    <a:pt x="224" y="180"/>
                  </a:lnTo>
                  <a:lnTo>
                    <a:pt x="214" y="192"/>
                  </a:lnTo>
                  <a:lnTo>
                    <a:pt x="202" y="207"/>
                  </a:lnTo>
                  <a:lnTo>
                    <a:pt x="192" y="220"/>
                  </a:lnTo>
                  <a:lnTo>
                    <a:pt x="181" y="236"/>
                  </a:lnTo>
                  <a:lnTo>
                    <a:pt x="170" y="251"/>
                  </a:lnTo>
                  <a:lnTo>
                    <a:pt x="159" y="264"/>
                  </a:lnTo>
                  <a:lnTo>
                    <a:pt x="151" y="280"/>
                  </a:lnTo>
                  <a:lnTo>
                    <a:pt x="139" y="292"/>
                  </a:lnTo>
                  <a:lnTo>
                    <a:pt x="129" y="307"/>
                  </a:lnTo>
                  <a:lnTo>
                    <a:pt x="120" y="320"/>
                  </a:lnTo>
                  <a:lnTo>
                    <a:pt x="110" y="336"/>
                  </a:lnTo>
                  <a:lnTo>
                    <a:pt x="100" y="349"/>
                  </a:lnTo>
                  <a:lnTo>
                    <a:pt x="92" y="363"/>
                  </a:lnTo>
                  <a:lnTo>
                    <a:pt x="83" y="376"/>
                  </a:lnTo>
                  <a:lnTo>
                    <a:pt x="75" y="390"/>
                  </a:lnTo>
                  <a:lnTo>
                    <a:pt x="64" y="402"/>
                  </a:lnTo>
                  <a:lnTo>
                    <a:pt x="58" y="414"/>
                  </a:lnTo>
                  <a:lnTo>
                    <a:pt x="49" y="424"/>
                  </a:lnTo>
                  <a:lnTo>
                    <a:pt x="44" y="437"/>
                  </a:lnTo>
                  <a:lnTo>
                    <a:pt x="36" y="446"/>
                  </a:lnTo>
                  <a:lnTo>
                    <a:pt x="31" y="456"/>
                  </a:lnTo>
                  <a:lnTo>
                    <a:pt x="25" y="466"/>
                  </a:lnTo>
                  <a:lnTo>
                    <a:pt x="20" y="476"/>
                  </a:lnTo>
                  <a:lnTo>
                    <a:pt x="10" y="488"/>
                  </a:lnTo>
                  <a:lnTo>
                    <a:pt x="5" y="500"/>
                  </a:lnTo>
                  <a:lnTo>
                    <a:pt x="0" y="507"/>
                  </a:lnTo>
                  <a:lnTo>
                    <a:pt x="0" y="512"/>
                  </a:lnTo>
                  <a:lnTo>
                    <a:pt x="17" y="520"/>
                  </a:lnTo>
                  <a:lnTo>
                    <a:pt x="17" y="5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8064500" y="479425"/>
              <a:ext cx="47625" cy="152400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0" y="190"/>
                </a:cxn>
                <a:cxn ang="0">
                  <a:pos x="17" y="193"/>
                </a:cxn>
                <a:cxn ang="0">
                  <a:pos x="61" y="13"/>
                </a:cxn>
                <a:cxn ang="0">
                  <a:pos x="45" y="0"/>
                </a:cxn>
                <a:cxn ang="0">
                  <a:pos x="45" y="0"/>
                </a:cxn>
              </a:cxnLst>
              <a:rect l="0" t="0" r="r" b="b"/>
              <a:pathLst>
                <a:path w="61" h="193">
                  <a:moveTo>
                    <a:pt x="45" y="0"/>
                  </a:moveTo>
                  <a:lnTo>
                    <a:pt x="0" y="190"/>
                  </a:lnTo>
                  <a:lnTo>
                    <a:pt x="17" y="193"/>
                  </a:lnTo>
                  <a:lnTo>
                    <a:pt x="61" y="13"/>
                  </a:lnTo>
                  <a:lnTo>
                    <a:pt x="45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8013700" y="609600"/>
              <a:ext cx="203200" cy="122237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5" y="19"/>
                </a:cxn>
                <a:cxn ang="0">
                  <a:pos x="14" y="19"/>
                </a:cxn>
                <a:cxn ang="0">
                  <a:pos x="27" y="20"/>
                </a:cxn>
                <a:cxn ang="0">
                  <a:pos x="39" y="22"/>
                </a:cxn>
                <a:cxn ang="0">
                  <a:pos x="58" y="27"/>
                </a:cxn>
                <a:cxn ang="0">
                  <a:pos x="65" y="29"/>
                </a:cxn>
                <a:cxn ang="0">
                  <a:pos x="75" y="32"/>
                </a:cxn>
                <a:cxn ang="0">
                  <a:pos x="85" y="36"/>
                </a:cxn>
                <a:cxn ang="0">
                  <a:pos x="93" y="41"/>
                </a:cxn>
                <a:cxn ang="0">
                  <a:pos x="104" y="44"/>
                </a:cxn>
                <a:cxn ang="0">
                  <a:pos x="114" y="48"/>
                </a:cxn>
                <a:cxn ang="0">
                  <a:pos x="124" y="53"/>
                </a:cxn>
                <a:cxn ang="0">
                  <a:pos x="132" y="56"/>
                </a:cxn>
                <a:cxn ang="0">
                  <a:pos x="143" y="61"/>
                </a:cxn>
                <a:cxn ang="0">
                  <a:pos x="153" y="68"/>
                </a:cxn>
                <a:cxn ang="0">
                  <a:pos x="161" y="75"/>
                </a:cxn>
                <a:cxn ang="0">
                  <a:pos x="173" y="83"/>
                </a:cxn>
                <a:cxn ang="0">
                  <a:pos x="181" y="87"/>
                </a:cxn>
                <a:cxn ang="0">
                  <a:pos x="190" y="95"/>
                </a:cxn>
                <a:cxn ang="0">
                  <a:pos x="200" y="104"/>
                </a:cxn>
                <a:cxn ang="0">
                  <a:pos x="210" y="114"/>
                </a:cxn>
                <a:cxn ang="0">
                  <a:pos x="219" y="122"/>
                </a:cxn>
                <a:cxn ang="0">
                  <a:pos x="226" y="132"/>
                </a:cxn>
                <a:cxn ang="0">
                  <a:pos x="234" y="142"/>
                </a:cxn>
                <a:cxn ang="0">
                  <a:pos x="243" y="154"/>
                </a:cxn>
                <a:cxn ang="0">
                  <a:pos x="258" y="146"/>
                </a:cxn>
                <a:cxn ang="0">
                  <a:pos x="251" y="132"/>
                </a:cxn>
                <a:cxn ang="0">
                  <a:pos x="243" y="120"/>
                </a:cxn>
                <a:cxn ang="0">
                  <a:pos x="232" y="112"/>
                </a:cxn>
                <a:cxn ang="0">
                  <a:pos x="224" y="102"/>
                </a:cxn>
                <a:cxn ang="0">
                  <a:pos x="215" y="92"/>
                </a:cxn>
                <a:cxn ang="0">
                  <a:pos x="205" y="83"/>
                </a:cxn>
                <a:cxn ang="0">
                  <a:pos x="195" y="75"/>
                </a:cxn>
                <a:cxn ang="0">
                  <a:pos x="187" y="68"/>
                </a:cxn>
                <a:cxn ang="0">
                  <a:pos x="175" y="59"/>
                </a:cxn>
                <a:cxn ang="0">
                  <a:pos x="163" y="53"/>
                </a:cxn>
                <a:cxn ang="0">
                  <a:pos x="154" y="48"/>
                </a:cxn>
                <a:cxn ang="0">
                  <a:pos x="144" y="43"/>
                </a:cxn>
                <a:cxn ang="0">
                  <a:pos x="132" y="36"/>
                </a:cxn>
                <a:cxn ang="0">
                  <a:pos x="124" y="31"/>
                </a:cxn>
                <a:cxn ang="0">
                  <a:pos x="114" y="27"/>
                </a:cxn>
                <a:cxn ang="0">
                  <a:pos x="104" y="24"/>
                </a:cxn>
                <a:cxn ang="0">
                  <a:pos x="93" y="20"/>
                </a:cxn>
                <a:cxn ang="0">
                  <a:pos x="83" y="17"/>
                </a:cxn>
                <a:cxn ang="0">
                  <a:pos x="73" y="14"/>
                </a:cxn>
                <a:cxn ang="0">
                  <a:pos x="65" y="12"/>
                </a:cxn>
                <a:cxn ang="0">
                  <a:pos x="46" y="7"/>
                </a:cxn>
                <a:cxn ang="0">
                  <a:pos x="32" y="5"/>
                </a:cxn>
                <a:cxn ang="0">
                  <a:pos x="19" y="0"/>
                </a:cxn>
                <a:cxn ang="0">
                  <a:pos x="9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258" h="154">
                  <a:moveTo>
                    <a:pt x="0" y="19"/>
                  </a:moveTo>
                  <a:lnTo>
                    <a:pt x="5" y="19"/>
                  </a:lnTo>
                  <a:lnTo>
                    <a:pt x="14" y="19"/>
                  </a:lnTo>
                  <a:lnTo>
                    <a:pt x="27" y="20"/>
                  </a:lnTo>
                  <a:lnTo>
                    <a:pt x="39" y="22"/>
                  </a:lnTo>
                  <a:lnTo>
                    <a:pt x="58" y="27"/>
                  </a:lnTo>
                  <a:lnTo>
                    <a:pt x="65" y="29"/>
                  </a:lnTo>
                  <a:lnTo>
                    <a:pt x="75" y="32"/>
                  </a:lnTo>
                  <a:lnTo>
                    <a:pt x="85" y="36"/>
                  </a:lnTo>
                  <a:lnTo>
                    <a:pt x="93" y="41"/>
                  </a:lnTo>
                  <a:lnTo>
                    <a:pt x="104" y="44"/>
                  </a:lnTo>
                  <a:lnTo>
                    <a:pt x="114" y="48"/>
                  </a:lnTo>
                  <a:lnTo>
                    <a:pt x="124" y="53"/>
                  </a:lnTo>
                  <a:lnTo>
                    <a:pt x="132" y="56"/>
                  </a:lnTo>
                  <a:lnTo>
                    <a:pt x="143" y="61"/>
                  </a:lnTo>
                  <a:lnTo>
                    <a:pt x="153" y="68"/>
                  </a:lnTo>
                  <a:lnTo>
                    <a:pt x="161" y="75"/>
                  </a:lnTo>
                  <a:lnTo>
                    <a:pt x="173" y="83"/>
                  </a:lnTo>
                  <a:lnTo>
                    <a:pt x="181" y="87"/>
                  </a:lnTo>
                  <a:lnTo>
                    <a:pt x="190" y="95"/>
                  </a:lnTo>
                  <a:lnTo>
                    <a:pt x="200" y="104"/>
                  </a:lnTo>
                  <a:lnTo>
                    <a:pt x="210" y="114"/>
                  </a:lnTo>
                  <a:lnTo>
                    <a:pt x="219" y="122"/>
                  </a:lnTo>
                  <a:lnTo>
                    <a:pt x="226" y="132"/>
                  </a:lnTo>
                  <a:lnTo>
                    <a:pt x="234" y="142"/>
                  </a:lnTo>
                  <a:lnTo>
                    <a:pt x="243" y="154"/>
                  </a:lnTo>
                  <a:lnTo>
                    <a:pt x="258" y="146"/>
                  </a:lnTo>
                  <a:lnTo>
                    <a:pt x="251" y="132"/>
                  </a:lnTo>
                  <a:lnTo>
                    <a:pt x="243" y="120"/>
                  </a:lnTo>
                  <a:lnTo>
                    <a:pt x="232" y="112"/>
                  </a:lnTo>
                  <a:lnTo>
                    <a:pt x="224" y="102"/>
                  </a:lnTo>
                  <a:lnTo>
                    <a:pt x="215" y="92"/>
                  </a:lnTo>
                  <a:lnTo>
                    <a:pt x="205" y="83"/>
                  </a:lnTo>
                  <a:lnTo>
                    <a:pt x="195" y="75"/>
                  </a:lnTo>
                  <a:lnTo>
                    <a:pt x="187" y="68"/>
                  </a:lnTo>
                  <a:lnTo>
                    <a:pt x="175" y="59"/>
                  </a:lnTo>
                  <a:lnTo>
                    <a:pt x="163" y="53"/>
                  </a:lnTo>
                  <a:lnTo>
                    <a:pt x="154" y="48"/>
                  </a:lnTo>
                  <a:lnTo>
                    <a:pt x="144" y="43"/>
                  </a:lnTo>
                  <a:lnTo>
                    <a:pt x="132" y="36"/>
                  </a:lnTo>
                  <a:lnTo>
                    <a:pt x="124" y="31"/>
                  </a:lnTo>
                  <a:lnTo>
                    <a:pt x="114" y="27"/>
                  </a:lnTo>
                  <a:lnTo>
                    <a:pt x="104" y="24"/>
                  </a:lnTo>
                  <a:lnTo>
                    <a:pt x="93" y="20"/>
                  </a:lnTo>
                  <a:lnTo>
                    <a:pt x="83" y="17"/>
                  </a:lnTo>
                  <a:lnTo>
                    <a:pt x="73" y="14"/>
                  </a:lnTo>
                  <a:lnTo>
                    <a:pt x="65" y="12"/>
                  </a:lnTo>
                  <a:lnTo>
                    <a:pt x="46" y="7"/>
                  </a:lnTo>
                  <a:lnTo>
                    <a:pt x="32" y="5"/>
                  </a:lnTo>
                  <a:lnTo>
                    <a:pt x="19" y="0"/>
                  </a:lnTo>
                  <a:lnTo>
                    <a:pt x="9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8172450" y="609600"/>
              <a:ext cx="128588" cy="79375"/>
            </a:xfrm>
            <a:custGeom>
              <a:avLst/>
              <a:gdLst/>
              <a:ahLst/>
              <a:cxnLst>
                <a:cxn ang="0">
                  <a:pos x="10" y="100"/>
                </a:cxn>
                <a:cxn ang="0">
                  <a:pos x="161" y="12"/>
                </a:cxn>
                <a:cxn ang="0">
                  <a:pos x="147" y="0"/>
                </a:cxn>
                <a:cxn ang="0">
                  <a:pos x="0" y="85"/>
                </a:cxn>
                <a:cxn ang="0">
                  <a:pos x="10" y="100"/>
                </a:cxn>
                <a:cxn ang="0">
                  <a:pos x="10" y="100"/>
                </a:cxn>
              </a:cxnLst>
              <a:rect l="0" t="0" r="r" b="b"/>
              <a:pathLst>
                <a:path w="161" h="100">
                  <a:moveTo>
                    <a:pt x="10" y="100"/>
                  </a:moveTo>
                  <a:lnTo>
                    <a:pt x="161" y="12"/>
                  </a:lnTo>
                  <a:lnTo>
                    <a:pt x="147" y="0"/>
                  </a:lnTo>
                  <a:lnTo>
                    <a:pt x="0" y="85"/>
                  </a:lnTo>
                  <a:lnTo>
                    <a:pt x="10" y="100"/>
                  </a:lnTo>
                  <a:lnTo>
                    <a:pt x="10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7783513" y="609600"/>
              <a:ext cx="517525" cy="488950"/>
            </a:xfrm>
            <a:custGeom>
              <a:avLst/>
              <a:gdLst/>
              <a:ahLst/>
              <a:cxnLst>
                <a:cxn ang="0">
                  <a:pos x="634" y="5"/>
                </a:cxn>
                <a:cxn ang="0">
                  <a:pos x="632" y="29"/>
                </a:cxn>
                <a:cxn ang="0">
                  <a:pos x="629" y="56"/>
                </a:cxn>
                <a:cxn ang="0">
                  <a:pos x="624" y="85"/>
                </a:cxn>
                <a:cxn ang="0">
                  <a:pos x="617" y="114"/>
                </a:cxn>
                <a:cxn ang="0">
                  <a:pos x="607" y="144"/>
                </a:cxn>
                <a:cxn ang="0">
                  <a:pos x="594" y="181"/>
                </a:cxn>
                <a:cxn ang="0">
                  <a:pos x="577" y="217"/>
                </a:cxn>
                <a:cxn ang="0">
                  <a:pos x="560" y="258"/>
                </a:cxn>
                <a:cxn ang="0">
                  <a:pos x="544" y="280"/>
                </a:cxn>
                <a:cxn ang="0">
                  <a:pos x="527" y="305"/>
                </a:cxn>
                <a:cxn ang="0">
                  <a:pos x="509" y="331"/>
                </a:cxn>
                <a:cxn ang="0">
                  <a:pos x="488" y="358"/>
                </a:cxn>
                <a:cxn ang="0">
                  <a:pos x="466" y="383"/>
                </a:cxn>
                <a:cxn ang="0">
                  <a:pos x="444" y="410"/>
                </a:cxn>
                <a:cxn ang="0">
                  <a:pos x="417" y="436"/>
                </a:cxn>
                <a:cxn ang="0">
                  <a:pos x="394" y="461"/>
                </a:cxn>
                <a:cxn ang="0">
                  <a:pos x="366" y="483"/>
                </a:cxn>
                <a:cxn ang="0">
                  <a:pos x="341" y="507"/>
                </a:cxn>
                <a:cxn ang="0">
                  <a:pos x="312" y="527"/>
                </a:cxn>
                <a:cxn ang="0">
                  <a:pos x="283" y="546"/>
                </a:cxn>
                <a:cxn ang="0">
                  <a:pos x="255" y="561"/>
                </a:cxn>
                <a:cxn ang="0">
                  <a:pos x="224" y="574"/>
                </a:cxn>
                <a:cxn ang="0">
                  <a:pos x="195" y="583"/>
                </a:cxn>
                <a:cxn ang="0">
                  <a:pos x="165" y="593"/>
                </a:cxn>
                <a:cxn ang="0">
                  <a:pos x="134" y="595"/>
                </a:cxn>
                <a:cxn ang="0">
                  <a:pos x="104" y="595"/>
                </a:cxn>
                <a:cxn ang="0">
                  <a:pos x="75" y="590"/>
                </a:cxn>
                <a:cxn ang="0">
                  <a:pos x="46" y="583"/>
                </a:cxn>
                <a:cxn ang="0">
                  <a:pos x="17" y="569"/>
                </a:cxn>
                <a:cxn ang="0">
                  <a:pos x="9" y="588"/>
                </a:cxn>
                <a:cxn ang="0">
                  <a:pos x="39" y="603"/>
                </a:cxn>
                <a:cxn ang="0">
                  <a:pos x="70" y="608"/>
                </a:cxn>
                <a:cxn ang="0">
                  <a:pos x="102" y="613"/>
                </a:cxn>
                <a:cxn ang="0">
                  <a:pos x="133" y="613"/>
                </a:cxn>
                <a:cxn ang="0">
                  <a:pos x="166" y="612"/>
                </a:cxn>
                <a:cxn ang="0">
                  <a:pos x="195" y="603"/>
                </a:cxn>
                <a:cxn ang="0">
                  <a:pos x="227" y="593"/>
                </a:cxn>
                <a:cxn ang="0">
                  <a:pos x="258" y="578"/>
                </a:cxn>
                <a:cxn ang="0">
                  <a:pos x="290" y="564"/>
                </a:cxn>
                <a:cxn ang="0">
                  <a:pos x="321" y="544"/>
                </a:cxn>
                <a:cxn ang="0">
                  <a:pos x="349" y="524"/>
                </a:cxn>
                <a:cxn ang="0">
                  <a:pos x="377" y="502"/>
                </a:cxn>
                <a:cxn ang="0">
                  <a:pos x="405" y="478"/>
                </a:cxn>
                <a:cxn ang="0">
                  <a:pos x="429" y="451"/>
                </a:cxn>
                <a:cxn ang="0">
                  <a:pos x="455" y="425"/>
                </a:cxn>
                <a:cxn ang="0">
                  <a:pos x="480" y="400"/>
                </a:cxn>
                <a:cxn ang="0">
                  <a:pos x="502" y="373"/>
                </a:cxn>
                <a:cxn ang="0">
                  <a:pos x="521" y="344"/>
                </a:cxn>
                <a:cxn ang="0">
                  <a:pos x="541" y="315"/>
                </a:cxn>
                <a:cxn ang="0">
                  <a:pos x="558" y="290"/>
                </a:cxn>
                <a:cxn ang="0">
                  <a:pos x="575" y="266"/>
                </a:cxn>
                <a:cxn ang="0">
                  <a:pos x="594" y="224"/>
                </a:cxn>
                <a:cxn ang="0">
                  <a:pos x="609" y="185"/>
                </a:cxn>
                <a:cxn ang="0">
                  <a:pos x="624" y="151"/>
                </a:cxn>
                <a:cxn ang="0">
                  <a:pos x="636" y="119"/>
                </a:cxn>
                <a:cxn ang="0">
                  <a:pos x="641" y="87"/>
                </a:cxn>
                <a:cxn ang="0">
                  <a:pos x="646" y="59"/>
                </a:cxn>
                <a:cxn ang="0">
                  <a:pos x="649" y="32"/>
                </a:cxn>
                <a:cxn ang="0">
                  <a:pos x="651" y="5"/>
                </a:cxn>
                <a:cxn ang="0">
                  <a:pos x="636" y="0"/>
                </a:cxn>
              </a:cxnLst>
              <a:rect l="0" t="0" r="r" b="b"/>
              <a:pathLst>
                <a:path w="653" h="615">
                  <a:moveTo>
                    <a:pt x="636" y="0"/>
                  </a:moveTo>
                  <a:lnTo>
                    <a:pt x="634" y="0"/>
                  </a:lnTo>
                  <a:lnTo>
                    <a:pt x="634" y="5"/>
                  </a:lnTo>
                  <a:lnTo>
                    <a:pt x="634" y="10"/>
                  </a:lnTo>
                  <a:lnTo>
                    <a:pt x="634" y="20"/>
                  </a:lnTo>
                  <a:lnTo>
                    <a:pt x="632" y="29"/>
                  </a:lnTo>
                  <a:lnTo>
                    <a:pt x="631" y="43"/>
                  </a:lnTo>
                  <a:lnTo>
                    <a:pt x="629" y="49"/>
                  </a:lnTo>
                  <a:lnTo>
                    <a:pt x="629" y="56"/>
                  </a:lnTo>
                  <a:lnTo>
                    <a:pt x="627" y="66"/>
                  </a:lnTo>
                  <a:lnTo>
                    <a:pt x="627" y="76"/>
                  </a:lnTo>
                  <a:lnTo>
                    <a:pt x="624" y="85"/>
                  </a:lnTo>
                  <a:lnTo>
                    <a:pt x="622" y="92"/>
                  </a:lnTo>
                  <a:lnTo>
                    <a:pt x="619" y="102"/>
                  </a:lnTo>
                  <a:lnTo>
                    <a:pt x="617" y="114"/>
                  </a:lnTo>
                  <a:lnTo>
                    <a:pt x="612" y="122"/>
                  </a:lnTo>
                  <a:lnTo>
                    <a:pt x="610" y="132"/>
                  </a:lnTo>
                  <a:lnTo>
                    <a:pt x="607" y="144"/>
                  </a:lnTo>
                  <a:lnTo>
                    <a:pt x="605" y="156"/>
                  </a:lnTo>
                  <a:lnTo>
                    <a:pt x="599" y="168"/>
                  </a:lnTo>
                  <a:lnTo>
                    <a:pt x="594" y="181"/>
                  </a:lnTo>
                  <a:lnTo>
                    <a:pt x="588" y="192"/>
                  </a:lnTo>
                  <a:lnTo>
                    <a:pt x="583" y="205"/>
                  </a:lnTo>
                  <a:lnTo>
                    <a:pt x="577" y="217"/>
                  </a:lnTo>
                  <a:lnTo>
                    <a:pt x="573" y="231"/>
                  </a:lnTo>
                  <a:lnTo>
                    <a:pt x="566" y="244"/>
                  </a:lnTo>
                  <a:lnTo>
                    <a:pt x="560" y="258"/>
                  </a:lnTo>
                  <a:lnTo>
                    <a:pt x="553" y="264"/>
                  </a:lnTo>
                  <a:lnTo>
                    <a:pt x="548" y="273"/>
                  </a:lnTo>
                  <a:lnTo>
                    <a:pt x="544" y="280"/>
                  </a:lnTo>
                  <a:lnTo>
                    <a:pt x="539" y="288"/>
                  </a:lnTo>
                  <a:lnTo>
                    <a:pt x="533" y="297"/>
                  </a:lnTo>
                  <a:lnTo>
                    <a:pt x="527" y="305"/>
                  </a:lnTo>
                  <a:lnTo>
                    <a:pt x="521" y="314"/>
                  </a:lnTo>
                  <a:lnTo>
                    <a:pt x="516" y="322"/>
                  </a:lnTo>
                  <a:lnTo>
                    <a:pt x="509" y="331"/>
                  </a:lnTo>
                  <a:lnTo>
                    <a:pt x="502" y="339"/>
                  </a:lnTo>
                  <a:lnTo>
                    <a:pt x="495" y="347"/>
                  </a:lnTo>
                  <a:lnTo>
                    <a:pt x="488" y="358"/>
                  </a:lnTo>
                  <a:lnTo>
                    <a:pt x="480" y="366"/>
                  </a:lnTo>
                  <a:lnTo>
                    <a:pt x="475" y="375"/>
                  </a:lnTo>
                  <a:lnTo>
                    <a:pt x="466" y="383"/>
                  </a:lnTo>
                  <a:lnTo>
                    <a:pt x="460" y="393"/>
                  </a:lnTo>
                  <a:lnTo>
                    <a:pt x="449" y="402"/>
                  </a:lnTo>
                  <a:lnTo>
                    <a:pt x="444" y="410"/>
                  </a:lnTo>
                  <a:lnTo>
                    <a:pt x="434" y="417"/>
                  </a:lnTo>
                  <a:lnTo>
                    <a:pt x="427" y="427"/>
                  </a:lnTo>
                  <a:lnTo>
                    <a:pt x="417" y="436"/>
                  </a:lnTo>
                  <a:lnTo>
                    <a:pt x="410" y="442"/>
                  </a:lnTo>
                  <a:lnTo>
                    <a:pt x="402" y="451"/>
                  </a:lnTo>
                  <a:lnTo>
                    <a:pt x="394" y="461"/>
                  </a:lnTo>
                  <a:lnTo>
                    <a:pt x="383" y="468"/>
                  </a:lnTo>
                  <a:lnTo>
                    <a:pt x="377" y="475"/>
                  </a:lnTo>
                  <a:lnTo>
                    <a:pt x="366" y="483"/>
                  </a:lnTo>
                  <a:lnTo>
                    <a:pt x="358" y="491"/>
                  </a:lnTo>
                  <a:lnTo>
                    <a:pt x="349" y="498"/>
                  </a:lnTo>
                  <a:lnTo>
                    <a:pt x="341" y="507"/>
                  </a:lnTo>
                  <a:lnTo>
                    <a:pt x="331" y="513"/>
                  </a:lnTo>
                  <a:lnTo>
                    <a:pt x="322" y="522"/>
                  </a:lnTo>
                  <a:lnTo>
                    <a:pt x="312" y="527"/>
                  </a:lnTo>
                  <a:lnTo>
                    <a:pt x="302" y="534"/>
                  </a:lnTo>
                  <a:lnTo>
                    <a:pt x="292" y="541"/>
                  </a:lnTo>
                  <a:lnTo>
                    <a:pt x="283" y="546"/>
                  </a:lnTo>
                  <a:lnTo>
                    <a:pt x="273" y="551"/>
                  </a:lnTo>
                  <a:lnTo>
                    <a:pt x="263" y="556"/>
                  </a:lnTo>
                  <a:lnTo>
                    <a:pt x="255" y="561"/>
                  </a:lnTo>
                  <a:lnTo>
                    <a:pt x="244" y="568"/>
                  </a:lnTo>
                  <a:lnTo>
                    <a:pt x="233" y="571"/>
                  </a:lnTo>
                  <a:lnTo>
                    <a:pt x="224" y="574"/>
                  </a:lnTo>
                  <a:lnTo>
                    <a:pt x="214" y="576"/>
                  </a:lnTo>
                  <a:lnTo>
                    <a:pt x="204" y="581"/>
                  </a:lnTo>
                  <a:lnTo>
                    <a:pt x="195" y="583"/>
                  </a:lnTo>
                  <a:lnTo>
                    <a:pt x="185" y="586"/>
                  </a:lnTo>
                  <a:lnTo>
                    <a:pt x="175" y="590"/>
                  </a:lnTo>
                  <a:lnTo>
                    <a:pt x="165" y="593"/>
                  </a:lnTo>
                  <a:lnTo>
                    <a:pt x="155" y="593"/>
                  </a:lnTo>
                  <a:lnTo>
                    <a:pt x="144" y="595"/>
                  </a:lnTo>
                  <a:lnTo>
                    <a:pt x="134" y="595"/>
                  </a:lnTo>
                  <a:lnTo>
                    <a:pt x="126" y="597"/>
                  </a:lnTo>
                  <a:lnTo>
                    <a:pt x="114" y="595"/>
                  </a:lnTo>
                  <a:lnTo>
                    <a:pt x="104" y="595"/>
                  </a:lnTo>
                  <a:lnTo>
                    <a:pt x="95" y="593"/>
                  </a:lnTo>
                  <a:lnTo>
                    <a:pt x="85" y="593"/>
                  </a:lnTo>
                  <a:lnTo>
                    <a:pt x="75" y="590"/>
                  </a:lnTo>
                  <a:lnTo>
                    <a:pt x="66" y="588"/>
                  </a:lnTo>
                  <a:lnTo>
                    <a:pt x="56" y="585"/>
                  </a:lnTo>
                  <a:lnTo>
                    <a:pt x="46" y="583"/>
                  </a:lnTo>
                  <a:lnTo>
                    <a:pt x="36" y="578"/>
                  </a:lnTo>
                  <a:lnTo>
                    <a:pt x="27" y="574"/>
                  </a:lnTo>
                  <a:lnTo>
                    <a:pt x="17" y="569"/>
                  </a:lnTo>
                  <a:lnTo>
                    <a:pt x="9" y="566"/>
                  </a:lnTo>
                  <a:lnTo>
                    <a:pt x="0" y="585"/>
                  </a:lnTo>
                  <a:lnTo>
                    <a:pt x="9" y="588"/>
                  </a:lnTo>
                  <a:lnTo>
                    <a:pt x="19" y="593"/>
                  </a:lnTo>
                  <a:lnTo>
                    <a:pt x="29" y="598"/>
                  </a:lnTo>
                  <a:lnTo>
                    <a:pt x="39" y="603"/>
                  </a:lnTo>
                  <a:lnTo>
                    <a:pt x="50" y="605"/>
                  </a:lnTo>
                  <a:lnTo>
                    <a:pt x="61" y="607"/>
                  </a:lnTo>
                  <a:lnTo>
                    <a:pt x="70" y="608"/>
                  </a:lnTo>
                  <a:lnTo>
                    <a:pt x="82" y="612"/>
                  </a:lnTo>
                  <a:lnTo>
                    <a:pt x="92" y="612"/>
                  </a:lnTo>
                  <a:lnTo>
                    <a:pt x="102" y="613"/>
                  </a:lnTo>
                  <a:lnTo>
                    <a:pt x="112" y="613"/>
                  </a:lnTo>
                  <a:lnTo>
                    <a:pt x="124" y="615"/>
                  </a:lnTo>
                  <a:lnTo>
                    <a:pt x="133" y="613"/>
                  </a:lnTo>
                  <a:lnTo>
                    <a:pt x="144" y="613"/>
                  </a:lnTo>
                  <a:lnTo>
                    <a:pt x="156" y="612"/>
                  </a:lnTo>
                  <a:lnTo>
                    <a:pt x="166" y="612"/>
                  </a:lnTo>
                  <a:lnTo>
                    <a:pt x="177" y="608"/>
                  </a:lnTo>
                  <a:lnTo>
                    <a:pt x="187" y="607"/>
                  </a:lnTo>
                  <a:lnTo>
                    <a:pt x="195" y="603"/>
                  </a:lnTo>
                  <a:lnTo>
                    <a:pt x="207" y="602"/>
                  </a:lnTo>
                  <a:lnTo>
                    <a:pt x="217" y="597"/>
                  </a:lnTo>
                  <a:lnTo>
                    <a:pt x="227" y="593"/>
                  </a:lnTo>
                  <a:lnTo>
                    <a:pt x="238" y="588"/>
                  </a:lnTo>
                  <a:lnTo>
                    <a:pt x="249" y="585"/>
                  </a:lnTo>
                  <a:lnTo>
                    <a:pt x="258" y="578"/>
                  </a:lnTo>
                  <a:lnTo>
                    <a:pt x="268" y="574"/>
                  </a:lnTo>
                  <a:lnTo>
                    <a:pt x="278" y="569"/>
                  </a:lnTo>
                  <a:lnTo>
                    <a:pt x="290" y="564"/>
                  </a:lnTo>
                  <a:lnTo>
                    <a:pt x="299" y="558"/>
                  </a:lnTo>
                  <a:lnTo>
                    <a:pt x="310" y="551"/>
                  </a:lnTo>
                  <a:lnTo>
                    <a:pt x="321" y="544"/>
                  </a:lnTo>
                  <a:lnTo>
                    <a:pt x="331" y="541"/>
                  </a:lnTo>
                  <a:lnTo>
                    <a:pt x="339" y="532"/>
                  </a:lnTo>
                  <a:lnTo>
                    <a:pt x="349" y="524"/>
                  </a:lnTo>
                  <a:lnTo>
                    <a:pt x="358" y="515"/>
                  </a:lnTo>
                  <a:lnTo>
                    <a:pt x="368" y="510"/>
                  </a:lnTo>
                  <a:lnTo>
                    <a:pt x="377" y="502"/>
                  </a:lnTo>
                  <a:lnTo>
                    <a:pt x="387" y="493"/>
                  </a:lnTo>
                  <a:lnTo>
                    <a:pt x="395" y="485"/>
                  </a:lnTo>
                  <a:lnTo>
                    <a:pt x="405" y="478"/>
                  </a:lnTo>
                  <a:lnTo>
                    <a:pt x="414" y="469"/>
                  </a:lnTo>
                  <a:lnTo>
                    <a:pt x="421" y="461"/>
                  </a:lnTo>
                  <a:lnTo>
                    <a:pt x="429" y="451"/>
                  </a:lnTo>
                  <a:lnTo>
                    <a:pt x="439" y="442"/>
                  </a:lnTo>
                  <a:lnTo>
                    <a:pt x="448" y="434"/>
                  </a:lnTo>
                  <a:lnTo>
                    <a:pt x="455" y="425"/>
                  </a:lnTo>
                  <a:lnTo>
                    <a:pt x="463" y="417"/>
                  </a:lnTo>
                  <a:lnTo>
                    <a:pt x="473" y="410"/>
                  </a:lnTo>
                  <a:lnTo>
                    <a:pt x="480" y="400"/>
                  </a:lnTo>
                  <a:lnTo>
                    <a:pt x="487" y="390"/>
                  </a:lnTo>
                  <a:lnTo>
                    <a:pt x="494" y="380"/>
                  </a:lnTo>
                  <a:lnTo>
                    <a:pt x="502" y="373"/>
                  </a:lnTo>
                  <a:lnTo>
                    <a:pt x="509" y="363"/>
                  </a:lnTo>
                  <a:lnTo>
                    <a:pt x="514" y="353"/>
                  </a:lnTo>
                  <a:lnTo>
                    <a:pt x="521" y="344"/>
                  </a:lnTo>
                  <a:lnTo>
                    <a:pt x="529" y="336"/>
                  </a:lnTo>
                  <a:lnTo>
                    <a:pt x="534" y="325"/>
                  </a:lnTo>
                  <a:lnTo>
                    <a:pt x="541" y="315"/>
                  </a:lnTo>
                  <a:lnTo>
                    <a:pt x="546" y="308"/>
                  </a:lnTo>
                  <a:lnTo>
                    <a:pt x="553" y="300"/>
                  </a:lnTo>
                  <a:lnTo>
                    <a:pt x="558" y="290"/>
                  </a:lnTo>
                  <a:lnTo>
                    <a:pt x="565" y="281"/>
                  </a:lnTo>
                  <a:lnTo>
                    <a:pt x="570" y="275"/>
                  </a:lnTo>
                  <a:lnTo>
                    <a:pt x="575" y="266"/>
                  </a:lnTo>
                  <a:lnTo>
                    <a:pt x="582" y="251"/>
                  </a:lnTo>
                  <a:lnTo>
                    <a:pt x="588" y="237"/>
                  </a:lnTo>
                  <a:lnTo>
                    <a:pt x="594" y="224"/>
                  </a:lnTo>
                  <a:lnTo>
                    <a:pt x="600" y="212"/>
                  </a:lnTo>
                  <a:lnTo>
                    <a:pt x="605" y="197"/>
                  </a:lnTo>
                  <a:lnTo>
                    <a:pt x="609" y="185"/>
                  </a:lnTo>
                  <a:lnTo>
                    <a:pt x="614" y="173"/>
                  </a:lnTo>
                  <a:lnTo>
                    <a:pt x="621" y="163"/>
                  </a:lnTo>
                  <a:lnTo>
                    <a:pt x="624" y="151"/>
                  </a:lnTo>
                  <a:lnTo>
                    <a:pt x="627" y="139"/>
                  </a:lnTo>
                  <a:lnTo>
                    <a:pt x="631" y="127"/>
                  </a:lnTo>
                  <a:lnTo>
                    <a:pt x="636" y="119"/>
                  </a:lnTo>
                  <a:lnTo>
                    <a:pt x="638" y="107"/>
                  </a:lnTo>
                  <a:lnTo>
                    <a:pt x="639" y="97"/>
                  </a:lnTo>
                  <a:lnTo>
                    <a:pt x="641" y="87"/>
                  </a:lnTo>
                  <a:lnTo>
                    <a:pt x="644" y="80"/>
                  </a:lnTo>
                  <a:lnTo>
                    <a:pt x="644" y="70"/>
                  </a:lnTo>
                  <a:lnTo>
                    <a:pt x="646" y="59"/>
                  </a:lnTo>
                  <a:lnTo>
                    <a:pt x="646" y="53"/>
                  </a:lnTo>
                  <a:lnTo>
                    <a:pt x="648" y="46"/>
                  </a:lnTo>
                  <a:lnTo>
                    <a:pt x="649" y="32"/>
                  </a:lnTo>
                  <a:lnTo>
                    <a:pt x="651" y="22"/>
                  </a:lnTo>
                  <a:lnTo>
                    <a:pt x="651" y="12"/>
                  </a:lnTo>
                  <a:lnTo>
                    <a:pt x="651" y="5"/>
                  </a:lnTo>
                  <a:lnTo>
                    <a:pt x="651" y="0"/>
                  </a:lnTo>
                  <a:lnTo>
                    <a:pt x="653" y="0"/>
                  </a:lnTo>
                  <a:lnTo>
                    <a:pt x="636" y="0"/>
                  </a:lnTo>
                  <a:lnTo>
                    <a:pt x="6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8220075" y="812800"/>
              <a:ext cx="625475" cy="117475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780" y="147"/>
                </a:cxn>
                <a:cxn ang="0">
                  <a:pos x="788" y="122"/>
                </a:cxn>
                <a:cxn ang="0">
                  <a:pos x="12" y="0"/>
                </a:cxn>
                <a:cxn ang="0">
                  <a:pos x="0" y="27"/>
                </a:cxn>
                <a:cxn ang="0">
                  <a:pos x="0" y="27"/>
                </a:cxn>
              </a:cxnLst>
              <a:rect l="0" t="0" r="r" b="b"/>
              <a:pathLst>
                <a:path w="788" h="147">
                  <a:moveTo>
                    <a:pt x="0" y="27"/>
                  </a:moveTo>
                  <a:lnTo>
                    <a:pt x="780" y="147"/>
                  </a:lnTo>
                  <a:lnTo>
                    <a:pt x="788" y="122"/>
                  </a:lnTo>
                  <a:lnTo>
                    <a:pt x="12" y="0"/>
                  </a:lnTo>
                  <a:lnTo>
                    <a:pt x="0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8796338" y="906463"/>
              <a:ext cx="49213" cy="105092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0" y="1318"/>
                </a:cxn>
                <a:cxn ang="0">
                  <a:pos x="16" y="1323"/>
                </a:cxn>
                <a:cxn ang="0">
                  <a:pos x="62" y="5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62" h="1323">
                  <a:moveTo>
                    <a:pt x="37" y="0"/>
                  </a:moveTo>
                  <a:lnTo>
                    <a:pt x="0" y="1318"/>
                  </a:lnTo>
                  <a:lnTo>
                    <a:pt x="16" y="1323"/>
                  </a:lnTo>
                  <a:lnTo>
                    <a:pt x="62" y="5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7926388" y="1062038"/>
              <a:ext cx="187325" cy="338137"/>
            </a:xfrm>
            <a:custGeom>
              <a:avLst/>
              <a:gdLst/>
              <a:ahLst/>
              <a:cxnLst>
                <a:cxn ang="0">
                  <a:pos x="15" y="36"/>
                </a:cxn>
                <a:cxn ang="0">
                  <a:pos x="32" y="28"/>
                </a:cxn>
                <a:cxn ang="0">
                  <a:pos x="58" y="21"/>
                </a:cxn>
                <a:cxn ang="0">
                  <a:pos x="90" y="17"/>
                </a:cxn>
                <a:cxn ang="0">
                  <a:pos x="122" y="21"/>
                </a:cxn>
                <a:cxn ang="0">
                  <a:pos x="151" y="33"/>
                </a:cxn>
                <a:cxn ang="0">
                  <a:pos x="175" y="50"/>
                </a:cxn>
                <a:cxn ang="0">
                  <a:pos x="195" y="75"/>
                </a:cxn>
                <a:cxn ang="0">
                  <a:pos x="207" y="100"/>
                </a:cxn>
                <a:cxn ang="0">
                  <a:pos x="212" y="117"/>
                </a:cxn>
                <a:cxn ang="0">
                  <a:pos x="215" y="143"/>
                </a:cxn>
                <a:cxn ang="0">
                  <a:pos x="217" y="172"/>
                </a:cxn>
                <a:cxn ang="0">
                  <a:pos x="217" y="200"/>
                </a:cxn>
                <a:cxn ang="0">
                  <a:pos x="215" y="227"/>
                </a:cxn>
                <a:cxn ang="0">
                  <a:pos x="210" y="253"/>
                </a:cxn>
                <a:cxn ang="0">
                  <a:pos x="203" y="277"/>
                </a:cxn>
                <a:cxn ang="0">
                  <a:pos x="197" y="300"/>
                </a:cxn>
                <a:cxn ang="0">
                  <a:pos x="188" y="322"/>
                </a:cxn>
                <a:cxn ang="0">
                  <a:pos x="178" y="341"/>
                </a:cxn>
                <a:cxn ang="0">
                  <a:pos x="169" y="358"/>
                </a:cxn>
                <a:cxn ang="0">
                  <a:pos x="154" y="378"/>
                </a:cxn>
                <a:cxn ang="0">
                  <a:pos x="141" y="399"/>
                </a:cxn>
                <a:cxn ang="0">
                  <a:pos x="132" y="412"/>
                </a:cxn>
                <a:cxn ang="0">
                  <a:pos x="144" y="427"/>
                </a:cxn>
                <a:cxn ang="0">
                  <a:pos x="149" y="419"/>
                </a:cxn>
                <a:cxn ang="0">
                  <a:pos x="164" y="400"/>
                </a:cxn>
                <a:cxn ang="0">
                  <a:pos x="173" y="388"/>
                </a:cxn>
                <a:cxn ang="0">
                  <a:pos x="181" y="373"/>
                </a:cxn>
                <a:cxn ang="0">
                  <a:pos x="192" y="358"/>
                </a:cxn>
                <a:cxn ang="0">
                  <a:pos x="203" y="339"/>
                </a:cxn>
                <a:cxn ang="0">
                  <a:pos x="210" y="317"/>
                </a:cxn>
                <a:cxn ang="0">
                  <a:pos x="220" y="295"/>
                </a:cxn>
                <a:cxn ang="0">
                  <a:pos x="227" y="268"/>
                </a:cxn>
                <a:cxn ang="0">
                  <a:pos x="234" y="244"/>
                </a:cxn>
                <a:cxn ang="0">
                  <a:pos x="236" y="216"/>
                </a:cxn>
                <a:cxn ang="0">
                  <a:pos x="237" y="187"/>
                </a:cxn>
                <a:cxn ang="0">
                  <a:pos x="236" y="156"/>
                </a:cxn>
                <a:cxn ang="0">
                  <a:pos x="234" y="126"/>
                </a:cxn>
                <a:cxn ang="0">
                  <a:pos x="227" y="102"/>
                </a:cxn>
                <a:cxn ang="0">
                  <a:pos x="219" y="83"/>
                </a:cxn>
                <a:cxn ang="0">
                  <a:pos x="208" y="65"/>
                </a:cxn>
                <a:cxn ang="0">
                  <a:pos x="202" y="51"/>
                </a:cxn>
                <a:cxn ang="0">
                  <a:pos x="176" y="26"/>
                </a:cxn>
                <a:cxn ang="0">
                  <a:pos x="147" y="11"/>
                </a:cxn>
                <a:cxn ang="0">
                  <a:pos x="130" y="5"/>
                </a:cxn>
                <a:cxn ang="0">
                  <a:pos x="112" y="2"/>
                </a:cxn>
                <a:cxn ang="0">
                  <a:pos x="95" y="0"/>
                </a:cxn>
                <a:cxn ang="0">
                  <a:pos x="78" y="2"/>
                </a:cxn>
                <a:cxn ang="0">
                  <a:pos x="58" y="4"/>
                </a:cxn>
                <a:cxn ang="0">
                  <a:pos x="39" y="7"/>
                </a:cxn>
                <a:cxn ang="0">
                  <a:pos x="19" y="12"/>
                </a:cxn>
                <a:cxn ang="0">
                  <a:pos x="0" y="22"/>
                </a:cxn>
                <a:cxn ang="0">
                  <a:pos x="8" y="39"/>
                </a:cxn>
              </a:cxnLst>
              <a:rect l="0" t="0" r="r" b="b"/>
              <a:pathLst>
                <a:path w="237" h="427">
                  <a:moveTo>
                    <a:pt x="8" y="39"/>
                  </a:moveTo>
                  <a:lnTo>
                    <a:pt x="15" y="36"/>
                  </a:lnTo>
                  <a:lnTo>
                    <a:pt x="24" y="31"/>
                  </a:lnTo>
                  <a:lnTo>
                    <a:pt x="32" y="28"/>
                  </a:lnTo>
                  <a:lnTo>
                    <a:pt x="42" y="26"/>
                  </a:lnTo>
                  <a:lnTo>
                    <a:pt x="58" y="21"/>
                  </a:lnTo>
                  <a:lnTo>
                    <a:pt x="76" y="19"/>
                  </a:lnTo>
                  <a:lnTo>
                    <a:pt x="90" y="17"/>
                  </a:lnTo>
                  <a:lnTo>
                    <a:pt x="107" y="19"/>
                  </a:lnTo>
                  <a:lnTo>
                    <a:pt x="122" y="21"/>
                  </a:lnTo>
                  <a:lnTo>
                    <a:pt x="139" y="28"/>
                  </a:lnTo>
                  <a:lnTo>
                    <a:pt x="151" y="33"/>
                  </a:lnTo>
                  <a:lnTo>
                    <a:pt x="164" y="39"/>
                  </a:lnTo>
                  <a:lnTo>
                    <a:pt x="175" y="50"/>
                  </a:lnTo>
                  <a:lnTo>
                    <a:pt x="186" y="63"/>
                  </a:lnTo>
                  <a:lnTo>
                    <a:pt x="195" y="75"/>
                  </a:lnTo>
                  <a:lnTo>
                    <a:pt x="203" y="92"/>
                  </a:lnTo>
                  <a:lnTo>
                    <a:pt x="207" y="100"/>
                  </a:lnTo>
                  <a:lnTo>
                    <a:pt x="208" y="107"/>
                  </a:lnTo>
                  <a:lnTo>
                    <a:pt x="212" y="117"/>
                  </a:lnTo>
                  <a:lnTo>
                    <a:pt x="215" y="129"/>
                  </a:lnTo>
                  <a:lnTo>
                    <a:pt x="215" y="143"/>
                  </a:lnTo>
                  <a:lnTo>
                    <a:pt x="217" y="158"/>
                  </a:lnTo>
                  <a:lnTo>
                    <a:pt x="217" y="172"/>
                  </a:lnTo>
                  <a:lnTo>
                    <a:pt x="219" y="187"/>
                  </a:lnTo>
                  <a:lnTo>
                    <a:pt x="217" y="200"/>
                  </a:lnTo>
                  <a:lnTo>
                    <a:pt x="217" y="214"/>
                  </a:lnTo>
                  <a:lnTo>
                    <a:pt x="215" y="227"/>
                  </a:lnTo>
                  <a:lnTo>
                    <a:pt x="214" y="241"/>
                  </a:lnTo>
                  <a:lnTo>
                    <a:pt x="210" y="253"/>
                  </a:lnTo>
                  <a:lnTo>
                    <a:pt x="207" y="265"/>
                  </a:lnTo>
                  <a:lnTo>
                    <a:pt x="203" y="277"/>
                  </a:lnTo>
                  <a:lnTo>
                    <a:pt x="202" y="290"/>
                  </a:lnTo>
                  <a:lnTo>
                    <a:pt x="197" y="300"/>
                  </a:lnTo>
                  <a:lnTo>
                    <a:pt x="193" y="312"/>
                  </a:lnTo>
                  <a:lnTo>
                    <a:pt x="188" y="322"/>
                  </a:lnTo>
                  <a:lnTo>
                    <a:pt x="185" y="332"/>
                  </a:lnTo>
                  <a:lnTo>
                    <a:pt x="178" y="341"/>
                  </a:lnTo>
                  <a:lnTo>
                    <a:pt x="175" y="349"/>
                  </a:lnTo>
                  <a:lnTo>
                    <a:pt x="169" y="358"/>
                  </a:lnTo>
                  <a:lnTo>
                    <a:pt x="164" y="365"/>
                  </a:lnTo>
                  <a:lnTo>
                    <a:pt x="154" y="378"/>
                  </a:lnTo>
                  <a:lnTo>
                    <a:pt x="147" y="392"/>
                  </a:lnTo>
                  <a:lnTo>
                    <a:pt x="141" y="399"/>
                  </a:lnTo>
                  <a:lnTo>
                    <a:pt x="136" y="407"/>
                  </a:lnTo>
                  <a:lnTo>
                    <a:pt x="132" y="412"/>
                  </a:lnTo>
                  <a:lnTo>
                    <a:pt x="132" y="415"/>
                  </a:lnTo>
                  <a:lnTo>
                    <a:pt x="144" y="427"/>
                  </a:lnTo>
                  <a:lnTo>
                    <a:pt x="144" y="422"/>
                  </a:lnTo>
                  <a:lnTo>
                    <a:pt x="149" y="419"/>
                  </a:lnTo>
                  <a:lnTo>
                    <a:pt x="154" y="409"/>
                  </a:lnTo>
                  <a:lnTo>
                    <a:pt x="164" y="400"/>
                  </a:lnTo>
                  <a:lnTo>
                    <a:pt x="168" y="395"/>
                  </a:lnTo>
                  <a:lnTo>
                    <a:pt x="173" y="388"/>
                  </a:lnTo>
                  <a:lnTo>
                    <a:pt x="176" y="380"/>
                  </a:lnTo>
                  <a:lnTo>
                    <a:pt x="181" y="373"/>
                  </a:lnTo>
                  <a:lnTo>
                    <a:pt x="186" y="365"/>
                  </a:lnTo>
                  <a:lnTo>
                    <a:pt x="192" y="358"/>
                  </a:lnTo>
                  <a:lnTo>
                    <a:pt x="197" y="348"/>
                  </a:lnTo>
                  <a:lnTo>
                    <a:pt x="203" y="339"/>
                  </a:lnTo>
                  <a:lnTo>
                    <a:pt x="207" y="329"/>
                  </a:lnTo>
                  <a:lnTo>
                    <a:pt x="210" y="317"/>
                  </a:lnTo>
                  <a:lnTo>
                    <a:pt x="215" y="305"/>
                  </a:lnTo>
                  <a:lnTo>
                    <a:pt x="220" y="295"/>
                  </a:lnTo>
                  <a:lnTo>
                    <a:pt x="224" y="282"/>
                  </a:lnTo>
                  <a:lnTo>
                    <a:pt x="227" y="268"/>
                  </a:lnTo>
                  <a:lnTo>
                    <a:pt x="230" y="256"/>
                  </a:lnTo>
                  <a:lnTo>
                    <a:pt x="234" y="244"/>
                  </a:lnTo>
                  <a:lnTo>
                    <a:pt x="236" y="231"/>
                  </a:lnTo>
                  <a:lnTo>
                    <a:pt x="236" y="216"/>
                  </a:lnTo>
                  <a:lnTo>
                    <a:pt x="236" y="200"/>
                  </a:lnTo>
                  <a:lnTo>
                    <a:pt x="237" y="187"/>
                  </a:lnTo>
                  <a:lnTo>
                    <a:pt x="236" y="170"/>
                  </a:lnTo>
                  <a:lnTo>
                    <a:pt x="236" y="156"/>
                  </a:lnTo>
                  <a:lnTo>
                    <a:pt x="236" y="139"/>
                  </a:lnTo>
                  <a:lnTo>
                    <a:pt x="234" y="126"/>
                  </a:lnTo>
                  <a:lnTo>
                    <a:pt x="230" y="112"/>
                  </a:lnTo>
                  <a:lnTo>
                    <a:pt x="227" y="102"/>
                  </a:lnTo>
                  <a:lnTo>
                    <a:pt x="222" y="92"/>
                  </a:lnTo>
                  <a:lnTo>
                    <a:pt x="219" y="83"/>
                  </a:lnTo>
                  <a:lnTo>
                    <a:pt x="214" y="73"/>
                  </a:lnTo>
                  <a:lnTo>
                    <a:pt x="208" y="65"/>
                  </a:lnTo>
                  <a:lnTo>
                    <a:pt x="203" y="56"/>
                  </a:lnTo>
                  <a:lnTo>
                    <a:pt x="202" y="51"/>
                  </a:lnTo>
                  <a:lnTo>
                    <a:pt x="188" y="38"/>
                  </a:lnTo>
                  <a:lnTo>
                    <a:pt x="176" y="26"/>
                  </a:lnTo>
                  <a:lnTo>
                    <a:pt x="163" y="16"/>
                  </a:lnTo>
                  <a:lnTo>
                    <a:pt x="147" y="11"/>
                  </a:lnTo>
                  <a:lnTo>
                    <a:pt x="139" y="5"/>
                  </a:lnTo>
                  <a:lnTo>
                    <a:pt x="130" y="5"/>
                  </a:lnTo>
                  <a:lnTo>
                    <a:pt x="120" y="2"/>
                  </a:lnTo>
                  <a:lnTo>
                    <a:pt x="112" y="2"/>
                  </a:lnTo>
                  <a:lnTo>
                    <a:pt x="103" y="0"/>
                  </a:lnTo>
                  <a:lnTo>
                    <a:pt x="95" y="0"/>
                  </a:lnTo>
                  <a:lnTo>
                    <a:pt x="85" y="0"/>
                  </a:lnTo>
                  <a:lnTo>
                    <a:pt x="78" y="2"/>
                  </a:lnTo>
                  <a:lnTo>
                    <a:pt x="68" y="2"/>
                  </a:lnTo>
                  <a:lnTo>
                    <a:pt x="58" y="4"/>
                  </a:lnTo>
                  <a:lnTo>
                    <a:pt x="47" y="5"/>
                  </a:lnTo>
                  <a:lnTo>
                    <a:pt x="39" y="7"/>
                  </a:lnTo>
                  <a:lnTo>
                    <a:pt x="29" y="9"/>
                  </a:lnTo>
                  <a:lnTo>
                    <a:pt x="19" y="12"/>
                  </a:lnTo>
                  <a:lnTo>
                    <a:pt x="10" y="17"/>
                  </a:lnTo>
                  <a:lnTo>
                    <a:pt x="0" y="22"/>
                  </a:lnTo>
                  <a:lnTo>
                    <a:pt x="8" y="39"/>
                  </a:lnTo>
                  <a:lnTo>
                    <a:pt x="8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8031163" y="1366838"/>
              <a:ext cx="463550" cy="423862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49" y="34"/>
                </a:cxn>
                <a:cxn ang="0">
                  <a:pos x="95" y="27"/>
                </a:cxn>
                <a:cxn ang="0">
                  <a:pos x="121" y="24"/>
                </a:cxn>
                <a:cxn ang="0">
                  <a:pos x="149" y="22"/>
                </a:cxn>
                <a:cxn ang="0">
                  <a:pos x="178" y="22"/>
                </a:cxn>
                <a:cxn ang="0">
                  <a:pos x="210" y="24"/>
                </a:cxn>
                <a:cxn ang="0">
                  <a:pos x="239" y="24"/>
                </a:cxn>
                <a:cxn ang="0">
                  <a:pos x="271" y="27"/>
                </a:cxn>
                <a:cxn ang="0">
                  <a:pos x="302" y="34"/>
                </a:cxn>
                <a:cxn ang="0">
                  <a:pos x="334" y="42"/>
                </a:cxn>
                <a:cxn ang="0">
                  <a:pos x="363" y="54"/>
                </a:cxn>
                <a:cxn ang="0">
                  <a:pos x="392" y="68"/>
                </a:cxn>
                <a:cxn ang="0">
                  <a:pos x="419" y="83"/>
                </a:cxn>
                <a:cxn ang="0">
                  <a:pos x="444" y="107"/>
                </a:cxn>
                <a:cxn ang="0">
                  <a:pos x="465" y="130"/>
                </a:cxn>
                <a:cxn ang="0">
                  <a:pos x="485" y="159"/>
                </a:cxn>
                <a:cxn ang="0">
                  <a:pos x="500" y="191"/>
                </a:cxn>
                <a:cxn ang="0">
                  <a:pos x="514" y="224"/>
                </a:cxn>
                <a:cxn ang="0">
                  <a:pos x="522" y="252"/>
                </a:cxn>
                <a:cxn ang="0">
                  <a:pos x="532" y="281"/>
                </a:cxn>
                <a:cxn ang="0">
                  <a:pos x="541" y="307"/>
                </a:cxn>
                <a:cxn ang="0">
                  <a:pos x="549" y="335"/>
                </a:cxn>
                <a:cxn ang="0">
                  <a:pos x="556" y="378"/>
                </a:cxn>
                <a:cxn ang="0">
                  <a:pos x="561" y="418"/>
                </a:cxn>
                <a:cxn ang="0">
                  <a:pos x="561" y="451"/>
                </a:cxn>
                <a:cxn ang="0">
                  <a:pos x="559" y="478"/>
                </a:cxn>
                <a:cxn ang="0">
                  <a:pos x="553" y="513"/>
                </a:cxn>
                <a:cxn ang="0">
                  <a:pos x="551" y="527"/>
                </a:cxn>
                <a:cxn ang="0">
                  <a:pos x="570" y="527"/>
                </a:cxn>
                <a:cxn ang="0">
                  <a:pos x="578" y="496"/>
                </a:cxn>
                <a:cxn ang="0">
                  <a:pos x="583" y="464"/>
                </a:cxn>
                <a:cxn ang="0">
                  <a:pos x="583" y="432"/>
                </a:cxn>
                <a:cxn ang="0">
                  <a:pos x="583" y="393"/>
                </a:cxn>
                <a:cxn ang="0">
                  <a:pos x="576" y="346"/>
                </a:cxn>
                <a:cxn ang="0">
                  <a:pos x="570" y="312"/>
                </a:cxn>
                <a:cxn ang="0">
                  <a:pos x="561" y="285"/>
                </a:cxn>
                <a:cxn ang="0">
                  <a:pos x="553" y="257"/>
                </a:cxn>
                <a:cxn ang="0">
                  <a:pos x="543" y="225"/>
                </a:cxn>
                <a:cxn ang="0">
                  <a:pos x="529" y="193"/>
                </a:cxn>
                <a:cxn ang="0">
                  <a:pos x="515" y="159"/>
                </a:cxn>
                <a:cxn ang="0">
                  <a:pos x="495" y="127"/>
                </a:cxn>
                <a:cxn ang="0">
                  <a:pos x="473" y="100"/>
                </a:cxn>
                <a:cxn ang="0">
                  <a:pos x="449" y="75"/>
                </a:cxn>
                <a:cxn ang="0">
                  <a:pos x="422" y="56"/>
                </a:cxn>
                <a:cxn ang="0">
                  <a:pos x="393" y="42"/>
                </a:cxn>
                <a:cxn ang="0">
                  <a:pos x="361" y="27"/>
                </a:cxn>
                <a:cxn ang="0">
                  <a:pos x="331" y="17"/>
                </a:cxn>
                <a:cxn ang="0">
                  <a:pos x="298" y="10"/>
                </a:cxn>
                <a:cxn ang="0">
                  <a:pos x="266" y="5"/>
                </a:cxn>
                <a:cxn ang="0">
                  <a:pos x="236" y="2"/>
                </a:cxn>
                <a:cxn ang="0">
                  <a:pos x="204" y="0"/>
                </a:cxn>
                <a:cxn ang="0">
                  <a:pos x="173" y="0"/>
                </a:cxn>
                <a:cxn ang="0">
                  <a:pos x="144" y="2"/>
                </a:cxn>
                <a:cxn ang="0">
                  <a:pos x="117" y="3"/>
                </a:cxn>
                <a:cxn ang="0">
                  <a:pos x="78" y="10"/>
                </a:cxn>
                <a:cxn ang="0">
                  <a:pos x="41" y="14"/>
                </a:cxn>
                <a:cxn ang="0">
                  <a:pos x="14" y="24"/>
                </a:cxn>
                <a:cxn ang="0">
                  <a:pos x="0" y="42"/>
                </a:cxn>
              </a:cxnLst>
              <a:rect l="0" t="0" r="r" b="b"/>
              <a:pathLst>
                <a:path w="585" h="534">
                  <a:moveTo>
                    <a:pt x="2" y="44"/>
                  </a:moveTo>
                  <a:lnTo>
                    <a:pt x="5" y="42"/>
                  </a:lnTo>
                  <a:lnTo>
                    <a:pt x="17" y="41"/>
                  </a:lnTo>
                  <a:lnTo>
                    <a:pt x="26" y="37"/>
                  </a:lnTo>
                  <a:lnTo>
                    <a:pt x="37" y="36"/>
                  </a:lnTo>
                  <a:lnTo>
                    <a:pt x="49" y="34"/>
                  </a:lnTo>
                  <a:lnTo>
                    <a:pt x="65" y="32"/>
                  </a:lnTo>
                  <a:lnTo>
                    <a:pt x="78" y="29"/>
                  </a:lnTo>
                  <a:lnTo>
                    <a:pt x="95" y="27"/>
                  </a:lnTo>
                  <a:lnTo>
                    <a:pt x="104" y="25"/>
                  </a:lnTo>
                  <a:lnTo>
                    <a:pt x="110" y="24"/>
                  </a:lnTo>
                  <a:lnTo>
                    <a:pt x="121" y="24"/>
                  </a:lnTo>
                  <a:lnTo>
                    <a:pt x="131" y="24"/>
                  </a:lnTo>
                  <a:lnTo>
                    <a:pt x="139" y="22"/>
                  </a:lnTo>
                  <a:lnTo>
                    <a:pt x="149" y="22"/>
                  </a:lnTo>
                  <a:lnTo>
                    <a:pt x="159" y="22"/>
                  </a:lnTo>
                  <a:lnTo>
                    <a:pt x="168" y="22"/>
                  </a:lnTo>
                  <a:lnTo>
                    <a:pt x="178" y="22"/>
                  </a:lnTo>
                  <a:lnTo>
                    <a:pt x="190" y="22"/>
                  </a:lnTo>
                  <a:lnTo>
                    <a:pt x="200" y="22"/>
                  </a:lnTo>
                  <a:lnTo>
                    <a:pt x="210" y="24"/>
                  </a:lnTo>
                  <a:lnTo>
                    <a:pt x="221" y="24"/>
                  </a:lnTo>
                  <a:lnTo>
                    <a:pt x="231" y="24"/>
                  </a:lnTo>
                  <a:lnTo>
                    <a:pt x="239" y="24"/>
                  </a:lnTo>
                  <a:lnTo>
                    <a:pt x="251" y="25"/>
                  </a:lnTo>
                  <a:lnTo>
                    <a:pt x="261" y="25"/>
                  </a:lnTo>
                  <a:lnTo>
                    <a:pt x="271" y="27"/>
                  </a:lnTo>
                  <a:lnTo>
                    <a:pt x="282" y="29"/>
                  </a:lnTo>
                  <a:lnTo>
                    <a:pt x="293" y="32"/>
                  </a:lnTo>
                  <a:lnTo>
                    <a:pt x="302" y="34"/>
                  </a:lnTo>
                  <a:lnTo>
                    <a:pt x="314" y="37"/>
                  </a:lnTo>
                  <a:lnTo>
                    <a:pt x="324" y="39"/>
                  </a:lnTo>
                  <a:lnTo>
                    <a:pt x="334" y="42"/>
                  </a:lnTo>
                  <a:lnTo>
                    <a:pt x="344" y="44"/>
                  </a:lnTo>
                  <a:lnTo>
                    <a:pt x="354" y="49"/>
                  </a:lnTo>
                  <a:lnTo>
                    <a:pt x="363" y="54"/>
                  </a:lnTo>
                  <a:lnTo>
                    <a:pt x="375" y="59"/>
                  </a:lnTo>
                  <a:lnTo>
                    <a:pt x="383" y="63"/>
                  </a:lnTo>
                  <a:lnTo>
                    <a:pt x="392" y="68"/>
                  </a:lnTo>
                  <a:lnTo>
                    <a:pt x="400" y="73"/>
                  </a:lnTo>
                  <a:lnTo>
                    <a:pt x="410" y="78"/>
                  </a:lnTo>
                  <a:lnTo>
                    <a:pt x="419" y="83"/>
                  </a:lnTo>
                  <a:lnTo>
                    <a:pt x="426" y="91"/>
                  </a:lnTo>
                  <a:lnTo>
                    <a:pt x="434" y="98"/>
                  </a:lnTo>
                  <a:lnTo>
                    <a:pt x="444" y="107"/>
                  </a:lnTo>
                  <a:lnTo>
                    <a:pt x="451" y="112"/>
                  </a:lnTo>
                  <a:lnTo>
                    <a:pt x="458" y="120"/>
                  </a:lnTo>
                  <a:lnTo>
                    <a:pt x="465" y="130"/>
                  </a:lnTo>
                  <a:lnTo>
                    <a:pt x="473" y="141"/>
                  </a:lnTo>
                  <a:lnTo>
                    <a:pt x="478" y="149"/>
                  </a:lnTo>
                  <a:lnTo>
                    <a:pt x="485" y="159"/>
                  </a:lnTo>
                  <a:lnTo>
                    <a:pt x="490" y="169"/>
                  </a:lnTo>
                  <a:lnTo>
                    <a:pt x="497" y="181"/>
                  </a:lnTo>
                  <a:lnTo>
                    <a:pt x="500" y="191"/>
                  </a:lnTo>
                  <a:lnTo>
                    <a:pt x="505" y="203"/>
                  </a:lnTo>
                  <a:lnTo>
                    <a:pt x="509" y="212"/>
                  </a:lnTo>
                  <a:lnTo>
                    <a:pt x="514" y="224"/>
                  </a:lnTo>
                  <a:lnTo>
                    <a:pt x="517" y="234"/>
                  </a:lnTo>
                  <a:lnTo>
                    <a:pt x="519" y="242"/>
                  </a:lnTo>
                  <a:lnTo>
                    <a:pt x="522" y="252"/>
                  </a:lnTo>
                  <a:lnTo>
                    <a:pt x="527" y="264"/>
                  </a:lnTo>
                  <a:lnTo>
                    <a:pt x="529" y="271"/>
                  </a:lnTo>
                  <a:lnTo>
                    <a:pt x="532" y="281"/>
                  </a:lnTo>
                  <a:lnTo>
                    <a:pt x="536" y="290"/>
                  </a:lnTo>
                  <a:lnTo>
                    <a:pt x="539" y="300"/>
                  </a:lnTo>
                  <a:lnTo>
                    <a:pt x="541" y="307"/>
                  </a:lnTo>
                  <a:lnTo>
                    <a:pt x="544" y="317"/>
                  </a:lnTo>
                  <a:lnTo>
                    <a:pt x="546" y="325"/>
                  </a:lnTo>
                  <a:lnTo>
                    <a:pt x="549" y="335"/>
                  </a:lnTo>
                  <a:lnTo>
                    <a:pt x="551" y="349"/>
                  </a:lnTo>
                  <a:lnTo>
                    <a:pt x="553" y="364"/>
                  </a:lnTo>
                  <a:lnTo>
                    <a:pt x="556" y="378"/>
                  </a:lnTo>
                  <a:lnTo>
                    <a:pt x="559" y="393"/>
                  </a:lnTo>
                  <a:lnTo>
                    <a:pt x="559" y="405"/>
                  </a:lnTo>
                  <a:lnTo>
                    <a:pt x="561" y="418"/>
                  </a:lnTo>
                  <a:lnTo>
                    <a:pt x="561" y="430"/>
                  </a:lnTo>
                  <a:lnTo>
                    <a:pt x="563" y="442"/>
                  </a:lnTo>
                  <a:lnTo>
                    <a:pt x="561" y="451"/>
                  </a:lnTo>
                  <a:lnTo>
                    <a:pt x="561" y="461"/>
                  </a:lnTo>
                  <a:lnTo>
                    <a:pt x="559" y="468"/>
                  </a:lnTo>
                  <a:lnTo>
                    <a:pt x="559" y="478"/>
                  </a:lnTo>
                  <a:lnTo>
                    <a:pt x="558" y="493"/>
                  </a:lnTo>
                  <a:lnTo>
                    <a:pt x="556" y="505"/>
                  </a:lnTo>
                  <a:lnTo>
                    <a:pt x="553" y="513"/>
                  </a:lnTo>
                  <a:lnTo>
                    <a:pt x="553" y="520"/>
                  </a:lnTo>
                  <a:lnTo>
                    <a:pt x="551" y="523"/>
                  </a:lnTo>
                  <a:lnTo>
                    <a:pt x="551" y="527"/>
                  </a:lnTo>
                  <a:lnTo>
                    <a:pt x="568" y="534"/>
                  </a:lnTo>
                  <a:lnTo>
                    <a:pt x="568" y="532"/>
                  </a:lnTo>
                  <a:lnTo>
                    <a:pt x="570" y="527"/>
                  </a:lnTo>
                  <a:lnTo>
                    <a:pt x="571" y="518"/>
                  </a:lnTo>
                  <a:lnTo>
                    <a:pt x="576" y="510"/>
                  </a:lnTo>
                  <a:lnTo>
                    <a:pt x="578" y="496"/>
                  </a:lnTo>
                  <a:lnTo>
                    <a:pt x="580" y="481"/>
                  </a:lnTo>
                  <a:lnTo>
                    <a:pt x="580" y="471"/>
                  </a:lnTo>
                  <a:lnTo>
                    <a:pt x="583" y="464"/>
                  </a:lnTo>
                  <a:lnTo>
                    <a:pt x="583" y="454"/>
                  </a:lnTo>
                  <a:lnTo>
                    <a:pt x="585" y="444"/>
                  </a:lnTo>
                  <a:lnTo>
                    <a:pt x="583" y="432"/>
                  </a:lnTo>
                  <a:lnTo>
                    <a:pt x="583" y="418"/>
                  </a:lnTo>
                  <a:lnTo>
                    <a:pt x="583" y="405"/>
                  </a:lnTo>
                  <a:lnTo>
                    <a:pt x="583" y="393"/>
                  </a:lnTo>
                  <a:lnTo>
                    <a:pt x="580" y="376"/>
                  </a:lnTo>
                  <a:lnTo>
                    <a:pt x="580" y="363"/>
                  </a:lnTo>
                  <a:lnTo>
                    <a:pt x="576" y="346"/>
                  </a:lnTo>
                  <a:lnTo>
                    <a:pt x="575" y="332"/>
                  </a:lnTo>
                  <a:lnTo>
                    <a:pt x="571" y="322"/>
                  </a:lnTo>
                  <a:lnTo>
                    <a:pt x="570" y="312"/>
                  </a:lnTo>
                  <a:lnTo>
                    <a:pt x="566" y="303"/>
                  </a:lnTo>
                  <a:lnTo>
                    <a:pt x="565" y="295"/>
                  </a:lnTo>
                  <a:lnTo>
                    <a:pt x="561" y="285"/>
                  </a:lnTo>
                  <a:lnTo>
                    <a:pt x="558" y="274"/>
                  </a:lnTo>
                  <a:lnTo>
                    <a:pt x="554" y="266"/>
                  </a:lnTo>
                  <a:lnTo>
                    <a:pt x="553" y="257"/>
                  </a:lnTo>
                  <a:lnTo>
                    <a:pt x="549" y="246"/>
                  </a:lnTo>
                  <a:lnTo>
                    <a:pt x="546" y="237"/>
                  </a:lnTo>
                  <a:lnTo>
                    <a:pt x="543" y="225"/>
                  </a:lnTo>
                  <a:lnTo>
                    <a:pt x="539" y="215"/>
                  </a:lnTo>
                  <a:lnTo>
                    <a:pt x="534" y="205"/>
                  </a:lnTo>
                  <a:lnTo>
                    <a:pt x="529" y="193"/>
                  </a:lnTo>
                  <a:lnTo>
                    <a:pt x="524" y="181"/>
                  </a:lnTo>
                  <a:lnTo>
                    <a:pt x="520" y="173"/>
                  </a:lnTo>
                  <a:lnTo>
                    <a:pt x="515" y="159"/>
                  </a:lnTo>
                  <a:lnTo>
                    <a:pt x="509" y="147"/>
                  </a:lnTo>
                  <a:lnTo>
                    <a:pt x="502" y="137"/>
                  </a:lnTo>
                  <a:lnTo>
                    <a:pt x="495" y="127"/>
                  </a:lnTo>
                  <a:lnTo>
                    <a:pt x="487" y="117"/>
                  </a:lnTo>
                  <a:lnTo>
                    <a:pt x="482" y="107"/>
                  </a:lnTo>
                  <a:lnTo>
                    <a:pt x="473" y="100"/>
                  </a:lnTo>
                  <a:lnTo>
                    <a:pt x="466" y="91"/>
                  </a:lnTo>
                  <a:lnTo>
                    <a:pt x="456" y="81"/>
                  </a:lnTo>
                  <a:lnTo>
                    <a:pt x="449" y="75"/>
                  </a:lnTo>
                  <a:lnTo>
                    <a:pt x="439" y="68"/>
                  </a:lnTo>
                  <a:lnTo>
                    <a:pt x="431" y="63"/>
                  </a:lnTo>
                  <a:lnTo>
                    <a:pt x="422" y="56"/>
                  </a:lnTo>
                  <a:lnTo>
                    <a:pt x="412" y="51"/>
                  </a:lnTo>
                  <a:lnTo>
                    <a:pt x="402" y="46"/>
                  </a:lnTo>
                  <a:lnTo>
                    <a:pt x="393" y="42"/>
                  </a:lnTo>
                  <a:lnTo>
                    <a:pt x="383" y="37"/>
                  </a:lnTo>
                  <a:lnTo>
                    <a:pt x="373" y="32"/>
                  </a:lnTo>
                  <a:lnTo>
                    <a:pt x="361" y="27"/>
                  </a:lnTo>
                  <a:lnTo>
                    <a:pt x="353" y="24"/>
                  </a:lnTo>
                  <a:lnTo>
                    <a:pt x="341" y="19"/>
                  </a:lnTo>
                  <a:lnTo>
                    <a:pt x="331" y="17"/>
                  </a:lnTo>
                  <a:lnTo>
                    <a:pt x="320" y="14"/>
                  </a:lnTo>
                  <a:lnTo>
                    <a:pt x="310" y="12"/>
                  </a:lnTo>
                  <a:lnTo>
                    <a:pt x="298" y="10"/>
                  </a:lnTo>
                  <a:lnTo>
                    <a:pt x="288" y="8"/>
                  </a:lnTo>
                  <a:lnTo>
                    <a:pt x="276" y="5"/>
                  </a:lnTo>
                  <a:lnTo>
                    <a:pt x="266" y="5"/>
                  </a:lnTo>
                  <a:lnTo>
                    <a:pt x="256" y="3"/>
                  </a:lnTo>
                  <a:lnTo>
                    <a:pt x="246" y="2"/>
                  </a:lnTo>
                  <a:lnTo>
                    <a:pt x="236" y="2"/>
                  </a:lnTo>
                  <a:lnTo>
                    <a:pt x="227" y="2"/>
                  </a:lnTo>
                  <a:lnTo>
                    <a:pt x="215" y="0"/>
                  </a:lnTo>
                  <a:lnTo>
                    <a:pt x="204" y="0"/>
                  </a:lnTo>
                  <a:lnTo>
                    <a:pt x="193" y="0"/>
                  </a:lnTo>
                  <a:lnTo>
                    <a:pt x="183" y="0"/>
                  </a:lnTo>
                  <a:lnTo>
                    <a:pt x="173" y="0"/>
                  </a:lnTo>
                  <a:lnTo>
                    <a:pt x="165" y="0"/>
                  </a:lnTo>
                  <a:lnTo>
                    <a:pt x="154" y="0"/>
                  </a:lnTo>
                  <a:lnTo>
                    <a:pt x="144" y="2"/>
                  </a:lnTo>
                  <a:lnTo>
                    <a:pt x="136" y="2"/>
                  </a:lnTo>
                  <a:lnTo>
                    <a:pt x="126" y="2"/>
                  </a:lnTo>
                  <a:lnTo>
                    <a:pt x="117" y="3"/>
                  </a:lnTo>
                  <a:lnTo>
                    <a:pt x="109" y="5"/>
                  </a:lnTo>
                  <a:lnTo>
                    <a:pt x="93" y="7"/>
                  </a:lnTo>
                  <a:lnTo>
                    <a:pt x="78" y="10"/>
                  </a:lnTo>
                  <a:lnTo>
                    <a:pt x="65" y="10"/>
                  </a:lnTo>
                  <a:lnTo>
                    <a:pt x="51" y="12"/>
                  </a:lnTo>
                  <a:lnTo>
                    <a:pt x="41" y="14"/>
                  </a:lnTo>
                  <a:lnTo>
                    <a:pt x="32" y="17"/>
                  </a:lnTo>
                  <a:lnTo>
                    <a:pt x="17" y="20"/>
                  </a:lnTo>
                  <a:lnTo>
                    <a:pt x="14" y="24"/>
                  </a:lnTo>
                  <a:lnTo>
                    <a:pt x="4" y="32"/>
                  </a:lnTo>
                  <a:lnTo>
                    <a:pt x="0" y="39"/>
                  </a:lnTo>
                  <a:lnTo>
                    <a:pt x="0" y="42"/>
                  </a:lnTo>
                  <a:lnTo>
                    <a:pt x="2" y="44"/>
                  </a:lnTo>
                  <a:lnTo>
                    <a:pt x="2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8467725" y="1751013"/>
              <a:ext cx="334963" cy="204787"/>
            </a:xfrm>
            <a:custGeom>
              <a:avLst/>
              <a:gdLst/>
              <a:ahLst/>
              <a:cxnLst>
                <a:cxn ang="0">
                  <a:pos x="14" y="55"/>
                </a:cxn>
                <a:cxn ang="0">
                  <a:pos x="32" y="45"/>
                </a:cxn>
                <a:cxn ang="0">
                  <a:pos x="56" y="38"/>
                </a:cxn>
                <a:cxn ang="0">
                  <a:pos x="83" y="29"/>
                </a:cxn>
                <a:cxn ang="0">
                  <a:pos x="114" y="24"/>
                </a:cxn>
                <a:cxn ang="0">
                  <a:pos x="139" y="24"/>
                </a:cxn>
                <a:cxn ang="0">
                  <a:pos x="158" y="24"/>
                </a:cxn>
                <a:cxn ang="0">
                  <a:pos x="178" y="28"/>
                </a:cxn>
                <a:cxn ang="0">
                  <a:pos x="197" y="33"/>
                </a:cxn>
                <a:cxn ang="0">
                  <a:pos x="222" y="43"/>
                </a:cxn>
                <a:cxn ang="0">
                  <a:pos x="253" y="55"/>
                </a:cxn>
                <a:cxn ang="0">
                  <a:pos x="280" y="75"/>
                </a:cxn>
                <a:cxn ang="0">
                  <a:pos x="298" y="90"/>
                </a:cxn>
                <a:cxn ang="0">
                  <a:pos x="312" y="104"/>
                </a:cxn>
                <a:cxn ang="0">
                  <a:pos x="324" y="116"/>
                </a:cxn>
                <a:cxn ang="0">
                  <a:pos x="336" y="131"/>
                </a:cxn>
                <a:cxn ang="0">
                  <a:pos x="347" y="146"/>
                </a:cxn>
                <a:cxn ang="0">
                  <a:pos x="358" y="165"/>
                </a:cxn>
                <a:cxn ang="0">
                  <a:pos x="369" y="183"/>
                </a:cxn>
                <a:cxn ang="0">
                  <a:pos x="380" y="204"/>
                </a:cxn>
                <a:cxn ang="0">
                  <a:pos x="390" y="222"/>
                </a:cxn>
                <a:cxn ang="0">
                  <a:pos x="400" y="244"/>
                </a:cxn>
                <a:cxn ang="0">
                  <a:pos x="422" y="251"/>
                </a:cxn>
                <a:cxn ang="0">
                  <a:pos x="414" y="227"/>
                </a:cxn>
                <a:cxn ang="0">
                  <a:pos x="403" y="207"/>
                </a:cxn>
                <a:cxn ang="0">
                  <a:pos x="393" y="185"/>
                </a:cxn>
                <a:cxn ang="0">
                  <a:pos x="383" y="167"/>
                </a:cxn>
                <a:cxn ang="0">
                  <a:pos x="371" y="146"/>
                </a:cxn>
                <a:cxn ang="0">
                  <a:pos x="359" y="129"/>
                </a:cxn>
                <a:cxn ang="0">
                  <a:pos x="347" y="112"/>
                </a:cxn>
                <a:cxn ang="0">
                  <a:pos x="336" y="97"/>
                </a:cxn>
                <a:cxn ang="0">
                  <a:pos x="320" y="80"/>
                </a:cxn>
                <a:cxn ang="0">
                  <a:pos x="307" y="68"/>
                </a:cxn>
                <a:cxn ang="0">
                  <a:pos x="291" y="55"/>
                </a:cxn>
                <a:cxn ang="0">
                  <a:pos x="278" y="46"/>
                </a:cxn>
                <a:cxn ang="0">
                  <a:pos x="261" y="34"/>
                </a:cxn>
                <a:cxn ang="0">
                  <a:pos x="247" y="26"/>
                </a:cxn>
                <a:cxn ang="0">
                  <a:pos x="217" y="14"/>
                </a:cxn>
                <a:cxn ang="0">
                  <a:pos x="193" y="7"/>
                </a:cxn>
                <a:cxn ang="0">
                  <a:pos x="173" y="2"/>
                </a:cxn>
                <a:cxn ang="0">
                  <a:pos x="154" y="0"/>
                </a:cxn>
                <a:cxn ang="0">
                  <a:pos x="134" y="2"/>
                </a:cxn>
                <a:cxn ang="0">
                  <a:pos x="115" y="2"/>
                </a:cxn>
                <a:cxn ang="0">
                  <a:pos x="97" y="6"/>
                </a:cxn>
                <a:cxn ang="0">
                  <a:pos x="66" y="14"/>
                </a:cxn>
                <a:cxn ang="0">
                  <a:pos x="39" y="23"/>
                </a:cxn>
                <a:cxn ang="0">
                  <a:pos x="19" y="33"/>
                </a:cxn>
                <a:cxn ang="0">
                  <a:pos x="0" y="45"/>
                </a:cxn>
                <a:cxn ang="0">
                  <a:pos x="10" y="60"/>
                </a:cxn>
              </a:cxnLst>
              <a:rect l="0" t="0" r="r" b="b"/>
              <a:pathLst>
                <a:path w="422" h="258">
                  <a:moveTo>
                    <a:pt x="10" y="60"/>
                  </a:moveTo>
                  <a:lnTo>
                    <a:pt x="14" y="55"/>
                  </a:lnTo>
                  <a:lnTo>
                    <a:pt x="25" y="48"/>
                  </a:lnTo>
                  <a:lnTo>
                    <a:pt x="32" y="45"/>
                  </a:lnTo>
                  <a:lnTo>
                    <a:pt x="44" y="41"/>
                  </a:lnTo>
                  <a:lnTo>
                    <a:pt x="56" y="38"/>
                  </a:lnTo>
                  <a:lnTo>
                    <a:pt x="69" y="34"/>
                  </a:lnTo>
                  <a:lnTo>
                    <a:pt x="83" y="29"/>
                  </a:lnTo>
                  <a:lnTo>
                    <a:pt x="97" y="26"/>
                  </a:lnTo>
                  <a:lnTo>
                    <a:pt x="114" y="24"/>
                  </a:lnTo>
                  <a:lnTo>
                    <a:pt x="130" y="24"/>
                  </a:lnTo>
                  <a:lnTo>
                    <a:pt x="139" y="24"/>
                  </a:lnTo>
                  <a:lnTo>
                    <a:pt x="149" y="24"/>
                  </a:lnTo>
                  <a:lnTo>
                    <a:pt x="158" y="24"/>
                  </a:lnTo>
                  <a:lnTo>
                    <a:pt x="168" y="26"/>
                  </a:lnTo>
                  <a:lnTo>
                    <a:pt x="178" y="28"/>
                  </a:lnTo>
                  <a:lnTo>
                    <a:pt x="188" y="31"/>
                  </a:lnTo>
                  <a:lnTo>
                    <a:pt x="197" y="33"/>
                  </a:lnTo>
                  <a:lnTo>
                    <a:pt x="208" y="38"/>
                  </a:lnTo>
                  <a:lnTo>
                    <a:pt x="222" y="43"/>
                  </a:lnTo>
                  <a:lnTo>
                    <a:pt x="237" y="48"/>
                  </a:lnTo>
                  <a:lnTo>
                    <a:pt x="253" y="55"/>
                  </a:lnTo>
                  <a:lnTo>
                    <a:pt x="266" y="65"/>
                  </a:lnTo>
                  <a:lnTo>
                    <a:pt x="280" y="75"/>
                  </a:lnTo>
                  <a:lnTo>
                    <a:pt x="291" y="85"/>
                  </a:lnTo>
                  <a:lnTo>
                    <a:pt x="298" y="90"/>
                  </a:lnTo>
                  <a:lnTo>
                    <a:pt x="305" y="97"/>
                  </a:lnTo>
                  <a:lnTo>
                    <a:pt x="312" y="104"/>
                  </a:lnTo>
                  <a:lnTo>
                    <a:pt x="319" y="112"/>
                  </a:lnTo>
                  <a:lnTo>
                    <a:pt x="324" y="116"/>
                  </a:lnTo>
                  <a:lnTo>
                    <a:pt x="330" y="124"/>
                  </a:lnTo>
                  <a:lnTo>
                    <a:pt x="336" y="131"/>
                  </a:lnTo>
                  <a:lnTo>
                    <a:pt x="342" y="141"/>
                  </a:lnTo>
                  <a:lnTo>
                    <a:pt x="347" y="146"/>
                  </a:lnTo>
                  <a:lnTo>
                    <a:pt x="352" y="155"/>
                  </a:lnTo>
                  <a:lnTo>
                    <a:pt x="358" y="165"/>
                  </a:lnTo>
                  <a:lnTo>
                    <a:pt x="364" y="175"/>
                  </a:lnTo>
                  <a:lnTo>
                    <a:pt x="369" y="183"/>
                  </a:lnTo>
                  <a:lnTo>
                    <a:pt x="375" y="194"/>
                  </a:lnTo>
                  <a:lnTo>
                    <a:pt x="380" y="204"/>
                  </a:lnTo>
                  <a:lnTo>
                    <a:pt x="385" y="212"/>
                  </a:lnTo>
                  <a:lnTo>
                    <a:pt x="390" y="222"/>
                  </a:lnTo>
                  <a:lnTo>
                    <a:pt x="395" y="234"/>
                  </a:lnTo>
                  <a:lnTo>
                    <a:pt x="400" y="244"/>
                  </a:lnTo>
                  <a:lnTo>
                    <a:pt x="407" y="258"/>
                  </a:lnTo>
                  <a:lnTo>
                    <a:pt x="422" y="251"/>
                  </a:lnTo>
                  <a:lnTo>
                    <a:pt x="417" y="239"/>
                  </a:lnTo>
                  <a:lnTo>
                    <a:pt x="414" y="227"/>
                  </a:lnTo>
                  <a:lnTo>
                    <a:pt x="408" y="216"/>
                  </a:lnTo>
                  <a:lnTo>
                    <a:pt x="403" y="207"/>
                  </a:lnTo>
                  <a:lnTo>
                    <a:pt x="398" y="195"/>
                  </a:lnTo>
                  <a:lnTo>
                    <a:pt x="393" y="185"/>
                  </a:lnTo>
                  <a:lnTo>
                    <a:pt x="388" y="177"/>
                  </a:lnTo>
                  <a:lnTo>
                    <a:pt x="383" y="167"/>
                  </a:lnTo>
                  <a:lnTo>
                    <a:pt x="378" y="156"/>
                  </a:lnTo>
                  <a:lnTo>
                    <a:pt x="371" y="146"/>
                  </a:lnTo>
                  <a:lnTo>
                    <a:pt x="364" y="138"/>
                  </a:lnTo>
                  <a:lnTo>
                    <a:pt x="359" y="129"/>
                  </a:lnTo>
                  <a:lnTo>
                    <a:pt x="352" y="119"/>
                  </a:lnTo>
                  <a:lnTo>
                    <a:pt x="347" y="112"/>
                  </a:lnTo>
                  <a:lnTo>
                    <a:pt x="341" y="104"/>
                  </a:lnTo>
                  <a:lnTo>
                    <a:pt x="336" y="97"/>
                  </a:lnTo>
                  <a:lnTo>
                    <a:pt x="327" y="87"/>
                  </a:lnTo>
                  <a:lnTo>
                    <a:pt x="320" y="80"/>
                  </a:lnTo>
                  <a:lnTo>
                    <a:pt x="314" y="73"/>
                  </a:lnTo>
                  <a:lnTo>
                    <a:pt x="307" y="68"/>
                  </a:lnTo>
                  <a:lnTo>
                    <a:pt x="298" y="60"/>
                  </a:lnTo>
                  <a:lnTo>
                    <a:pt x="291" y="55"/>
                  </a:lnTo>
                  <a:lnTo>
                    <a:pt x="285" y="50"/>
                  </a:lnTo>
                  <a:lnTo>
                    <a:pt x="278" y="46"/>
                  </a:lnTo>
                  <a:lnTo>
                    <a:pt x="269" y="39"/>
                  </a:lnTo>
                  <a:lnTo>
                    <a:pt x="261" y="34"/>
                  </a:lnTo>
                  <a:lnTo>
                    <a:pt x="253" y="29"/>
                  </a:lnTo>
                  <a:lnTo>
                    <a:pt x="247" y="26"/>
                  </a:lnTo>
                  <a:lnTo>
                    <a:pt x="230" y="17"/>
                  </a:lnTo>
                  <a:lnTo>
                    <a:pt x="217" y="14"/>
                  </a:lnTo>
                  <a:lnTo>
                    <a:pt x="205" y="9"/>
                  </a:lnTo>
                  <a:lnTo>
                    <a:pt x="193" y="7"/>
                  </a:lnTo>
                  <a:lnTo>
                    <a:pt x="183" y="4"/>
                  </a:lnTo>
                  <a:lnTo>
                    <a:pt x="173" y="2"/>
                  </a:lnTo>
                  <a:lnTo>
                    <a:pt x="163" y="0"/>
                  </a:lnTo>
                  <a:lnTo>
                    <a:pt x="154" y="0"/>
                  </a:lnTo>
                  <a:lnTo>
                    <a:pt x="144" y="0"/>
                  </a:lnTo>
                  <a:lnTo>
                    <a:pt x="134" y="2"/>
                  </a:lnTo>
                  <a:lnTo>
                    <a:pt x="125" y="2"/>
                  </a:lnTo>
                  <a:lnTo>
                    <a:pt x="115" y="2"/>
                  </a:lnTo>
                  <a:lnTo>
                    <a:pt x="105" y="2"/>
                  </a:lnTo>
                  <a:lnTo>
                    <a:pt x="97" y="6"/>
                  </a:lnTo>
                  <a:lnTo>
                    <a:pt x="81" y="9"/>
                  </a:lnTo>
                  <a:lnTo>
                    <a:pt x="66" y="14"/>
                  </a:lnTo>
                  <a:lnTo>
                    <a:pt x="53" y="17"/>
                  </a:lnTo>
                  <a:lnTo>
                    <a:pt x="39" y="23"/>
                  </a:lnTo>
                  <a:lnTo>
                    <a:pt x="29" y="28"/>
                  </a:lnTo>
                  <a:lnTo>
                    <a:pt x="19" y="33"/>
                  </a:lnTo>
                  <a:lnTo>
                    <a:pt x="3" y="39"/>
                  </a:lnTo>
                  <a:lnTo>
                    <a:pt x="0" y="45"/>
                  </a:lnTo>
                  <a:lnTo>
                    <a:pt x="10" y="60"/>
                  </a:lnTo>
                  <a:lnTo>
                    <a:pt x="10" y="6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8023225" y="1135063"/>
              <a:ext cx="495300" cy="266700"/>
            </a:xfrm>
            <a:custGeom>
              <a:avLst/>
              <a:gdLst/>
              <a:ahLst/>
              <a:cxnLst>
                <a:cxn ang="0">
                  <a:pos x="8" y="335"/>
                </a:cxn>
                <a:cxn ang="0">
                  <a:pos x="625" y="11"/>
                </a:cxn>
                <a:cxn ang="0">
                  <a:pos x="619" y="0"/>
                </a:cxn>
                <a:cxn ang="0">
                  <a:pos x="0" y="321"/>
                </a:cxn>
                <a:cxn ang="0">
                  <a:pos x="8" y="335"/>
                </a:cxn>
                <a:cxn ang="0">
                  <a:pos x="8" y="335"/>
                </a:cxn>
              </a:cxnLst>
              <a:rect l="0" t="0" r="r" b="b"/>
              <a:pathLst>
                <a:path w="625" h="335">
                  <a:moveTo>
                    <a:pt x="8" y="335"/>
                  </a:moveTo>
                  <a:lnTo>
                    <a:pt x="625" y="11"/>
                  </a:lnTo>
                  <a:lnTo>
                    <a:pt x="619" y="0"/>
                  </a:lnTo>
                  <a:lnTo>
                    <a:pt x="0" y="321"/>
                  </a:lnTo>
                  <a:lnTo>
                    <a:pt x="8" y="335"/>
                  </a:lnTo>
                  <a:lnTo>
                    <a:pt x="8" y="3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8480425" y="1243013"/>
              <a:ext cx="168275" cy="542925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0" y="679"/>
                </a:cxn>
                <a:cxn ang="0">
                  <a:pos x="17" y="685"/>
                </a:cxn>
                <a:cxn ang="0">
                  <a:pos x="214" y="3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14" h="685">
                  <a:moveTo>
                    <a:pt x="197" y="0"/>
                  </a:moveTo>
                  <a:lnTo>
                    <a:pt x="0" y="679"/>
                  </a:lnTo>
                  <a:lnTo>
                    <a:pt x="17" y="685"/>
                  </a:lnTo>
                  <a:lnTo>
                    <a:pt x="214" y="3"/>
                  </a:lnTo>
                  <a:lnTo>
                    <a:pt x="197" y="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7658100" y="185738"/>
              <a:ext cx="254000" cy="465137"/>
            </a:xfrm>
            <a:custGeom>
              <a:avLst/>
              <a:gdLst/>
              <a:ahLst/>
              <a:cxnLst>
                <a:cxn ang="0">
                  <a:pos x="320" y="577"/>
                </a:cxn>
                <a:cxn ang="0">
                  <a:pos x="15" y="0"/>
                </a:cxn>
                <a:cxn ang="0">
                  <a:pos x="0" y="8"/>
                </a:cxn>
                <a:cxn ang="0">
                  <a:pos x="303" y="586"/>
                </a:cxn>
                <a:cxn ang="0">
                  <a:pos x="320" y="577"/>
                </a:cxn>
                <a:cxn ang="0">
                  <a:pos x="320" y="577"/>
                </a:cxn>
              </a:cxnLst>
              <a:rect l="0" t="0" r="r" b="b"/>
              <a:pathLst>
                <a:path w="320" h="586">
                  <a:moveTo>
                    <a:pt x="320" y="577"/>
                  </a:moveTo>
                  <a:lnTo>
                    <a:pt x="15" y="0"/>
                  </a:lnTo>
                  <a:lnTo>
                    <a:pt x="0" y="8"/>
                  </a:lnTo>
                  <a:lnTo>
                    <a:pt x="303" y="586"/>
                  </a:lnTo>
                  <a:lnTo>
                    <a:pt x="320" y="577"/>
                  </a:lnTo>
                  <a:lnTo>
                    <a:pt x="320" y="5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6827838" y="144463"/>
              <a:ext cx="822325" cy="255587"/>
            </a:xfrm>
            <a:custGeom>
              <a:avLst/>
              <a:gdLst/>
              <a:ahLst/>
              <a:cxnLst>
                <a:cxn ang="0">
                  <a:pos x="1024" y="0"/>
                </a:cxn>
                <a:cxn ang="0">
                  <a:pos x="0" y="302"/>
                </a:cxn>
                <a:cxn ang="0">
                  <a:pos x="32" y="322"/>
                </a:cxn>
                <a:cxn ang="0">
                  <a:pos x="1036" y="10"/>
                </a:cxn>
                <a:cxn ang="0">
                  <a:pos x="1024" y="0"/>
                </a:cxn>
                <a:cxn ang="0">
                  <a:pos x="1024" y="0"/>
                </a:cxn>
              </a:cxnLst>
              <a:rect l="0" t="0" r="r" b="b"/>
              <a:pathLst>
                <a:path w="1036" h="322">
                  <a:moveTo>
                    <a:pt x="1024" y="0"/>
                  </a:moveTo>
                  <a:lnTo>
                    <a:pt x="0" y="302"/>
                  </a:lnTo>
                  <a:lnTo>
                    <a:pt x="32" y="322"/>
                  </a:lnTo>
                  <a:lnTo>
                    <a:pt x="1036" y="10"/>
                  </a:lnTo>
                  <a:lnTo>
                    <a:pt x="1024" y="0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6924675" y="403225"/>
              <a:ext cx="355600" cy="219075"/>
            </a:xfrm>
            <a:custGeom>
              <a:avLst/>
              <a:gdLst/>
              <a:ahLst/>
              <a:cxnLst>
                <a:cxn ang="0">
                  <a:pos x="3" y="19"/>
                </a:cxn>
                <a:cxn ang="0">
                  <a:pos x="17" y="20"/>
                </a:cxn>
                <a:cxn ang="0">
                  <a:pos x="36" y="24"/>
                </a:cxn>
                <a:cxn ang="0">
                  <a:pos x="59" y="27"/>
                </a:cxn>
                <a:cxn ang="0">
                  <a:pos x="87" y="32"/>
                </a:cxn>
                <a:cxn ang="0">
                  <a:pos x="117" y="41"/>
                </a:cxn>
                <a:cxn ang="0">
                  <a:pos x="148" y="51"/>
                </a:cxn>
                <a:cxn ang="0">
                  <a:pos x="180" y="59"/>
                </a:cxn>
                <a:cxn ang="0">
                  <a:pos x="212" y="69"/>
                </a:cxn>
                <a:cxn ang="0">
                  <a:pos x="246" y="83"/>
                </a:cxn>
                <a:cxn ang="0">
                  <a:pos x="268" y="93"/>
                </a:cxn>
                <a:cxn ang="0">
                  <a:pos x="285" y="103"/>
                </a:cxn>
                <a:cxn ang="0">
                  <a:pos x="307" y="115"/>
                </a:cxn>
                <a:cxn ang="0">
                  <a:pos x="334" y="135"/>
                </a:cxn>
                <a:cxn ang="0">
                  <a:pos x="358" y="156"/>
                </a:cxn>
                <a:cxn ang="0">
                  <a:pos x="378" y="181"/>
                </a:cxn>
                <a:cxn ang="0">
                  <a:pos x="387" y="198"/>
                </a:cxn>
                <a:cxn ang="0">
                  <a:pos x="400" y="219"/>
                </a:cxn>
                <a:cxn ang="0">
                  <a:pos x="419" y="247"/>
                </a:cxn>
                <a:cxn ang="0">
                  <a:pos x="431" y="269"/>
                </a:cxn>
                <a:cxn ang="0">
                  <a:pos x="448" y="266"/>
                </a:cxn>
                <a:cxn ang="0">
                  <a:pos x="393" y="171"/>
                </a:cxn>
                <a:cxn ang="0">
                  <a:pos x="373" y="146"/>
                </a:cxn>
                <a:cxn ang="0">
                  <a:pos x="348" y="122"/>
                </a:cxn>
                <a:cxn ang="0">
                  <a:pos x="320" y="103"/>
                </a:cxn>
                <a:cxn ang="0">
                  <a:pos x="297" y="90"/>
                </a:cxn>
                <a:cxn ang="0">
                  <a:pos x="281" y="81"/>
                </a:cxn>
                <a:cxn ang="0">
                  <a:pos x="258" y="68"/>
                </a:cxn>
                <a:cxn ang="0">
                  <a:pos x="226" y="54"/>
                </a:cxn>
                <a:cxn ang="0">
                  <a:pos x="192" y="44"/>
                </a:cxn>
                <a:cxn ang="0">
                  <a:pos x="159" y="32"/>
                </a:cxn>
                <a:cxn ang="0">
                  <a:pos x="127" y="22"/>
                </a:cxn>
                <a:cxn ang="0">
                  <a:pos x="97" y="15"/>
                </a:cxn>
                <a:cxn ang="0">
                  <a:pos x="68" y="10"/>
                </a:cxn>
                <a:cxn ang="0">
                  <a:pos x="44" y="5"/>
                </a:cxn>
                <a:cxn ang="0">
                  <a:pos x="26" y="2"/>
                </a:cxn>
                <a:cxn ang="0">
                  <a:pos x="7" y="0"/>
                </a:cxn>
                <a:cxn ang="0">
                  <a:pos x="0" y="19"/>
                </a:cxn>
              </a:cxnLst>
              <a:rect l="0" t="0" r="r" b="b"/>
              <a:pathLst>
                <a:path w="448" h="274">
                  <a:moveTo>
                    <a:pt x="0" y="19"/>
                  </a:moveTo>
                  <a:lnTo>
                    <a:pt x="3" y="19"/>
                  </a:lnTo>
                  <a:lnTo>
                    <a:pt x="12" y="20"/>
                  </a:lnTo>
                  <a:lnTo>
                    <a:pt x="17" y="20"/>
                  </a:lnTo>
                  <a:lnTo>
                    <a:pt x="27" y="22"/>
                  </a:lnTo>
                  <a:lnTo>
                    <a:pt x="36" y="24"/>
                  </a:lnTo>
                  <a:lnTo>
                    <a:pt x="49" y="27"/>
                  </a:lnTo>
                  <a:lnTo>
                    <a:pt x="59" y="27"/>
                  </a:lnTo>
                  <a:lnTo>
                    <a:pt x="73" y="30"/>
                  </a:lnTo>
                  <a:lnTo>
                    <a:pt x="87" y="32"/>
                  </a:lnTo>
                  <a:lnTo>
                    <a:pt x="102" y="37"/>
                  </a:lnTo>
                  <a:lnTo>
                    <a:pt x="117" y="41"/>
                  </a:lnTo>
                  <a:lnTo>
                    <a:pt x="131" y="46"/>
                  </a:lnTo>
                  <a:lnTo>
                    <a:pt x="148" y="51"/>
                  </a:lnTo>
                  <a:lnTo>
                    <a:pt x="164" y="54"/>
                  </a:lnTo>
                  <a:lnTo>
                    <a:pt x="180" y="59"/>
                  </a:lnTo>
                  <a:lnTo>
                    <a:pt x="197" y="64"/>
                  </a:lnTo>
                  <a:lnTo>
                    <a:pt x="212" y="69"/>
                  </a:lnTo>
                  <a:lnTo>
                    <a:pt x="229" y="78"/>
                  </a:lnTo>
                  <a:lnTo>
                    <a:pt x="246" y="83"/>
                  </a:lnTo>
                  <a:lnTo>
                    <a:pt x="261" y="90"/>
                  </a:lnTo>
                  <a:lnTo>
                    <a:pt x="268" y="93"/>
                  </a:lnTo>
                  <a:lnTo>
                    <a:pt x="278" y="98"/>
                  </a:lnTo>
                  <a:lnTo>
                    <a:pt x="285" y="103"/>
                  </a:lnTo>
                  <a:lnTo>
                    <a:pt x="293" y="108"/>
                  </a:lnTo>
                  <a:lnTo>
                    <a:pt x="307" y="115"/>
                  </a:lnTo>
                  <a:lnTo>
                    <a:pt x="322" y="125"/>
                  </a:lnTo>
                  <a:lnTo>
                    <a:pt x="334" y="135"/>
                  </a:lnTo>
                  <a:lnTo>
                    <a:pt x="348" y="147"/>
                  </a:lnTo>
                  <a:lnTo>
                    <a:pt x="358" y="156"/>
                  </a:lnTo>
                  <a:lnTo>
                    <a:pt x="370" y="169"/>
                  </a:lnTo>
                  <a:lnTo>
                    <a:pt x="378" y="181"/>
                  </a:lnTo>
                  <a:lnTo>
                    <a:pt x="387" y="195"/>
                  </a:lnTo>
                  <a:lnTo>
                    <a:pt x="387" y="198"/>
                  </a:lnTo>
                  <a:lnTo>
                    <a:pt x="393" y="207"/>
                  </a:lnTo>
                  <a:lnTo>
                    <a:pt x="400" y="219"/>
                  </a:lnTo>
                  <a:lnTo>
                    <a:pt x="410" y="234"/>
                  </a:lnTo>
                  <a:lnTo>
                    <a:pt x="419" y="247"/>
                  </a:lnTo>
                  <a:lnTo>
                    <a:pt x="425" y="261"/>
                  </a:lnTo>
                  <a:lnTo>
                    <a:pt x="431" y="269"/>
                  </a:lnTo>
                  <a:lnTo>
                    <a:pt x="434" y="274"/>
                  </a:lnTo>
                  <a:lnTo>
                    <a:pt x="448" y="266"/>
                  </a:lnTo>
                  <a:lnTo>
                    <a:pt x="403" y="185"/>
                  </a:lnTo>
                  <a:lnTo>
                    <a:pt x="393" y="171"/>
                  </a:lnTo>
                  <a:lnTo>
                    <a:pt x="383" y="158"/>
                  </a:lnTo>
                  <a:lnTo>
                    <a:pt x="373" y="146"/>
                  </a:lnTo>
                  <a:lnTo>
                    <a:pt x="361" y="135"/>
                  </a:lnTo>
                  <a:lnTo>
                    <a:pt x="348" y="122"/>
                  </a:lnTo>
                  <a:lnTo>
                    <a:pt x="334" y="113"/>
                  </a:lnTo>
                  <a:lnTo>
                    <a:pt x="320" y="103"/>
                  </a:lnTo>
                  <a:lnTo>
                    <a:pt x="307" y="95"/>
                  </a:lnTo>
                  <a:lnTo>
                    <a:pt x="297" y="90"/>
                  </a:lnTo>
                  <a:lnTo>
                    <a:pt x="290" y="85"/>
                  </a:lnTo>
                  <a:lnTo>
                    <a:pt x="281" y="81"/>
                  </a:lnTo>
                  <a:lnTo>
                    <a:pt x="275" y="76"/>
                  </a:lnTo>
                  <a:lnTo>
                    <a:pt x="258" y="68"/>
                  </a:lnTo>
                  <a:lnTo>
                    <a:pt x="242" y="61"/>
                  </a:lnTo>
                  <a:lnTo>
                    <a:pt x="226" y="54"/>
                  </a:lnTo>
                  <a:lnTo>
                    <a:pt x="209" y="49"/>
                  </a:lnTo>
                  <a:lnTo>
                    <a:pt x="192" y="44"/>
                  </a:lnTo>
                  <a:lnTo>
                    <a:pt x="176" y="39"/>
                  </a:lnTo>
                  <a:lnTo>
                    <a:pt x="159" y="32"/>
                  </a:lnTo>
                  <a:lnTo>
                    <a:pt x="142" y="27"/>
                  </a:lnTo>
                  <a:lnTo>
                    <a:pt x="127" y="22"/>
                  </a:lnTo>
                  <a:lnTo>
                    <a:pt x="112" y="19"/>
                  </a:lnTo>
                  <a:lnTo>
                    <a:pt x="97" y="15"/>
                  </a:lnTo>
                  <a:lnTo>
                    <a:pt x="81" y="14"/>
                  </a:lnTo>
                  <a:lnTo>
                    <a:pt x="68" y="10"/>
                  </a:lnTo>
                  <a:lnTo>
                    <a:pt x="58" y="8"/>
                  </a:lnTo>
                  <a:lnTo>
                    <a:pt x="44" y="5"/>
                  </a:lnTo>
                  <a:lnTo>
                    <a:pt x="36" y="3"/>
                  </a:lnTo>
                  <a:lnTo>
                    <a:pt x="26" y="2"/>
                  </a:lnTo>
                  <a:lnTo>
                    <a:pt x="19" y="2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7264400" y="306388"/>
              <a:ext cx="568325" cy="449262"/>
            </a:xfrm>
            <a:custGeom>
              <a:avLst/>
              <a:gdLst/>
              <a:ahLst/>
              <a:cxnLst>
                <a:cxn ang="0">
                  <a:pos x="19" y="83"/>
                </a:cxn>
                <a:cxn ang="0">
                  <a:pos x="44" y="75"/>
                </a:cxn>
                <a:cxn ang="0">
                  <a:pos x="80" y="64"/>
                </a:cxn>
                <a:cxn ang="0">
                  <a:pos x="122" y="51"/>
                </a:cxn>
                <a:cxn ang="0">
                  <a:pos x="173" y="41"/>
                </a:cxn>
                <a:cxn ang="0">
                  <a:pos x="212" y="29"/>
                </a:cxn>
                <a:cxn ang="0">
                  <a:pos x="241" y="25"/>
                </a:cxn>
                <a:cxn ang="0">
                  <a:pos x="281" y="19"/>
                </a:cxn>
                <a:cxn ang="0">
                  <a:pos x="308" y="19"/>
                </a:cxn>
                <a:cxn ang="0">
                  <a:pos x="356" y="19"/>
                </a:cxn>
                <a:cxn ang="0">
                  <a:pos x="400" y="27"/>
                </a:cxn>
                <a:cxn ang="0">
                  <a:pos x="434" y="42"/>
                </a:cxn>
                <a:cxn ang="0">
                  <a:pos x="469" y="76"/>
                </a:cxn>
                <a:cxn ang="0">
                  <a:pos x="486" y="98"/>
                </a:cxn>
                <a:cxn ang="0">
                  <a:pos x="503" y="125"/>
                </a:cxn>
                <a:cxn ang="0">
                  <a:pos x="522" y="154"/>
                </a:cxn>
                <a:cxn ang="0">
                  <a:pos x="539" y="185"/>
                </a:cxn>
                <a:cxn ang="0">
                  <a:pos x="556" y="217"/>
                </a:cxn>
                <a:cxn ang="0">
                  <a:pos x="571" y="252"/>
                </a:cxn>
                <a:cxn ang="0">
                  <a:pos x="588" y="286"/>
                </a:cxn>
                <a:cxn ang="0">
                  <a:pos x="605" y="324"/>
                </a:cxn>
                <a:cxn ang="0">
                  <a:pos x="618" y="356"/>
                </a:cxn>
                <a:cxn ang="0">
                  <a:pos x="630" y="390"/>
                </a:cxn>
                <a:cxn ang="0">
                  <a:pos x="644" y="422"/>
                </a:cxn>
                <a:cxn ang="0">
                  <a:pos x="656" y="452"/>
                </a:cxn>
                <a:cxn ang="0">
                  <a:pos x="666" y="479"/>
                </a:cxn>
                <a:cxn ang="0">
                  <a:pos x="681" y="518"/>
                </a:cxn>
                <a:cxn ang="0">
                  <a:pos x="690" y="552"/>
                </a:cxn>
                <a:cxn ang="0">
                  <a:pos x="698" y="566"/>
                </a:cxn>
                <a:cxn ang="0">
                  <a:pos x="710" y="551"/>
                </a:cxn>
                <a:cxn ang="0">
                  <a:pos x="700" y="520"/>
                </a:cxn>
                <a:cxn ang="0">
                  <a:pos x="685" y="476"/>
                </a:cxn>
                <a:cxn ang="0">
                  <a:pos x="673" y="447"/>
                </a:cxn>
                <a:cxn ang="0">
                  <a:pos x="661" y="417"/>
                </a:cxn>
                <a:cxn ang="0">
                  <a:pos x="649" y="385"/>
                </a:cxn>
                <a:cxn ang="0">
                  <a:pos x="635" y="352"/>
                </a:cxn>
                <a:cxn ang="0">
                  <a:pos x="622" y="317"/>
                </a:cxn>
                <a:cxn ang="0">
                  <a:pos x="607" y="283"/>
                </a:cxn>
                <a:cxn ang="0">
                  <a:pos x="590" y="247"/>
                </a:cxn>
                <a:cxn ang="0">
                  <a:pos x="574" y="213"/>
                </a:cxn>
                <a:cxn ang="0">
                  <a:pos x="556" y="180"/>
                </a:cxn>
                <a:cxn ang="0">
                  <a:pos x="539" y="149"/>
                </a:cxn>
                <a:cxn ang="0">
                  <a:pos x="522" y="120"/>
                </a:cxn>
                <a:cxn ang="0">
                  <a:pos x="503" y="93"/>
                </a:cxn>
                <a:cxn ang="0">
                  <a:pos x="485" y="68"/>
                </a:cxn>
                <a:cxn ang="0">
                  <a:pos x="456" y="37"/>
                </a:cxn>
                <a:cxn ang="0">
                  <a:pos x="418" y="15"/>
                </a:cxn>
                <a:cxn ang="0">
                  <a:pos x="376" y="5"/>
                </a:cxn>
                <a:cxn ang="0">
                  <a:pos x="329" y="0"/>
                </a:cxn>
                <a:cxn ang="0">
                  <a:pos x="295" y="2"/>
                </a:cxn>
                <a:cxn ang="0">
                  <a:pos x="268" y="3"/>
                </a:cxn>
                <a:cxn ang="0">
                  <a:pos x="242" y="8"/>
                </a:cxn>
                <a:cxn ang="0">
                  <a:pos x="213" y="10"/>
                </a:cxn>
                <a:cxn ang="0">
                  <a:pos x="173" y="20"/>
                </a:cxn>
                <a:cxn ang="0">
                  <a:pos x="122" y="30"/>
                </a:cxn>
                <a:cxn ang="0">
                  <a:pos x="80" y="42"/>
                </a:cxn>
                <a:cxn ang="0">
                  <a:pos x="42" y="54"/>
                </a:cxn>
                <a:cxn ang="0">
                  <a:pos x="17" y="64"/>
                </a:cxn>
                <a:cxn ang="0">
                  <a:pos x="7" y="90"/>
                </a:cxn>
              </a:cxnLst>
              <a:rect l="0" t="0" r="r" b="b"/>
              <a:pathLst>
                <a:path w="715" h="566">
                  <a:moveTo>
                    <a:pt x="7" y="90"/>
                  </a:moveTo>
                  <a:lnTo>
                    <a:pt x="10" y="86"/>
                  </a:lnTo>
                  <a:lnTo>
                    <a:pt x="19" y="83"/>
                  </a:lnTo>
                  <a:lnTo>
                    <a:pt x="24" y="80"/>
                  </a:lnTo>
                  <a:lnTo>
                    <a:pt x="34" y="76"/>
                  </a:lnTo>
                  <a:lnTo>
                    <a:pt x="44" y="75"/>
                  </a:lnTo>
                  <a:lnTo>
                    <a:pt x="54" y="73"/>
                  </a:lnTo>
                  <a:lnTo>
                    <a:pt x="64" y="68"/>
                  </a:lnTo>
                  <a:lnTo>
                    <a:pt x="80" y="64"/>
                  </a:lnTo>
                  <a:lnTo>
                    <a:pt x="91" y="59"/>
                  </a:lnTo>
                  <a:lnTo>
                    <a:pt x="108" y="56"/>
                  </a:lnTo>
                  <a:lnTo>
                    <a:pt x="122" y="51"/>
                  </a:lnTo>
                  <a:lnTo>
                    <a:pt x="139" y="46"/>
                  </a:lnTo>
                  <a:lnTo>
                    <a:pt x="154" y="42"/>
                  </a:lnTo>
                  <a:lnTo>
                    <a:pt x="173" y="41"/>
                  </a:lnTo>
                  <a:lnTo>
                    <a:pt x="186" y="36"/>
                  </a:lnTo>
                  <a:lnTo>
                    <a:pt x="205" y="30"/>
                  </a:lnTo>
                  <a:lnTo>
                    <a:pt x="212" y="29"/>
                  </a:lnTo>
                  <a:lnTo>
                    <a:pt x="220" y="27"/>
                  </a:lnTo>
                  <a:lnTo>
                    <a:pt x="230" y="25"/>
                  </a:lnTo>
                  <a:lnTo>
                    <a:pt x="241" y="25"/>
                  </a:lnTo>
                  <a:lnTo>
                    <a:pt x="256" y="22"/>
                  </a:lnTo>
                  <a:lnTo>
                    <a:pt x="274" y="20"/>
                  </a:lnTo>
                  <a:lnTo>
                    <a:pt x="281" y="19"/>
                  </a:lnTo>
                  <a:lnTo>
                    <a:pt x="291" y="19"/>
                  </a:lnTo>
                  <a:lnTo>
                    <a:pt x="300" y="19"/>
                  </a:lnTo>
                  <a:lnTo>
                    <a:pt x="308" y="19"/>
                  </a:lnTo>
                  <a:lnTo>
                    <a:pt x="325" y="17"/>
                  </a:lnTo>
                  <a:lnTo>
                    <a:pt x="341" y="17"/>
                  </a:lnTo>
                  <a:lnTo>
                    <a:pt x="356" y="19"/>
                  </a:lnTo>
                  <a:lnTo>
                    <a:pt x="371" y="20"/>
                  </a:lnTo>
                  <a:lnTo>
                    <a:pt x="385" y="22"/>
                  </a:lnTo>
                  <a:lnTo>
                    <a:pt x="400" y="27"/>
                  </a:lnTo>
                  <a:lnTo>
                    <a:pt x="412" y="32"/>
                  </a:lnTo>
                  <a:lnTo>
                    <a:pt x="425" y="39"/>
                  </a:lnTo>
                  <a:lnTo>
                    <a:pt x="434" y="42"/>
                  </a:lnTo>
                  <a:lnTo>
                    <a:pt x="446" y="53"/>
                  </a:lnTo>
                  <a:lnTo>
                    <a:pt x="457" y="63"/>
                  </a:lnTo>
                  <a:lnTo>
                    <a:pt x="469" y="76"/>
                  </a:lnTo>
                  <a:lnTo>
                    <a:pt x="474" y="81"/>
                  </a:lnTo>
                  <a:lnTo>
                    <a:pt x="479" y="90"/>
                  </a:lnTo>
                  <a:lnTo>
                    <a:pt x="486" y="98"/>
                  </a:lnTo>
                  <a:lnTo>
                    <a:pt x="493" y="108"/>
                  </a:lnTo>
                  <a:lnTo>
                    <a:pt x="498" y="115"/>
                  </a:lnTo>
                  <a:lnTo>
                    <a:pt x="503" y="125"/>
                  </a:lnTo>
                  <a:lnTo>
                    <a:pt x="510" y="136"/>
                  </a:lnTo>
                  <a:lnTo>
                    <a:pt x="517" y="144"/>
                  </a:lnTo>
                  <a:lnTo>
                    <a:pt x="522" y="154"/>
                  </a:lnTo>
                  <a:lnTo>
                    <a:pt x="527" y="164"/>
                  </a:lnTo>
                  <a:lnTo>
                    <a:pt x="532" y="173"/>
                  </a:lnTo>
                  <a:lnTo>
                    <a:pt x="539" y="185"/>
                  </a:lnTo>
                  <a:lnTo>
                    <a:pt x="544" y="195"/>
                  </a:lnTo>
                  <a:lnTo>
                    <a:pt x="549" y="205"/>
                  </a:lnTo>
                  <a:lnTo>
                    <a:pt x="556" y="217"/>
                  </a:lnTo>
                  <a:lnTo>
                    <a:pt x="561" y="230"/>
                  </a:lnTo>
                  <a:lnTo>
                    <a:pt x="566" y="241"/>
                  </a:lnTo>
                  <a:lnTo>
                    <a:pt x="571" y="252"/>
                  </a:lnTo>
                  <a:lnTo>
                    <a:pt x="576" y="263"/>
                  </a:lnTo>
                  <a:lnTo>
                    <a:pt x="583" y="274"/>
                  </a:lnTo>
                  <a:lnTo>
                    <a:pt x="588" y="286"/>
                  </a:lnTo>
                  <a:lnTo>
                    <a:pt x="593" y="300"/>
                  </a:lnTo>
                  <a:lnTo>
                    <a:pt x="598" y="310"/>
                  </a:lnTo>
                  <a:lnTo>
                    <a:pt x="605" y="324"/>
                  </a:lnTo>
                  <a:lnTo>
                    <a:pt x="608" y="334"/>
                  </a:lnTo>
                  <a:lnTo>
                    <a:pt x="613" y="344"/>
                  </a:lnTo>
                  <a:lnTo>
                    <a:pt x="618" y="356"/>
                  </a:lnTo>
                  <a:lnTo>
                    <a:pt x="624" y="368"/>
                  </a:lnTo>
                  <a:lnTo>
                    <a:pt x="625" y="378"/>
                  </a:lnTo>
                  <a:lnTo>
                    <a:pt x="630" y="390"/>
                  </a:lnTo>
                  <a:lnTo>
                    <a:pt x="635" y="401"/>
                  </a:lnTo>
                  <a:lnTo>
                    <a:pt x="640" y="412"/>
                  </a:lnTo>
                  <a:lnTo>
                    <a:pt x="644" y="422"/>
                  </a:lnTo>
                  <a:lnTo>
                    <a:pt x="647" y="432"/>
                  </a:lnTo>
                  <a:lnTo>
                    <a:pt x="651" y="440"/>
                  </a:lnTo>
                  <a:lnTo>
                    <a:pt x="656" y="452"/>
                  </a:lnTo>
                  <a:lnTo>
                    <a:pt x="657" y="461"/>
                  </a:lnTo>
                  <a:lnTo>
                    <a:pt x="663" y="469"/>
                  </a:lnTo>
                  <a:lnTo>
                    <a:pt x="666" y="479"/>
                  </a:lnTo>
                  <a:lnTo>
                    <a:pt x="671" y="490"/>
                  </a:lnTo>
                  <a:lnTo>
                    <a:pt x="676" y="503"/>
                  </a:lnTo>
                  <a:lnTo>
                    <a:pt x="681" y="518"/>
                  </a:lnTo>
                  <a:lnTo>
                    <a:pt x="685" y="532"/>
                  </a:lnTo>
                  <a:lnTo>
                    <a:pt x="688" y="544"/>
                  </a:lnTo>
                  <a:lnTo>
                    <a:pt x="690" y="552"/>
                  </a:lnTo>
                  <a:lnTo>
                    <a:pt x="693" y="559"/>
                  </a:lnTo>
                  <a:lnTo>
                    <a:pt x="695" y="564"/>
                  </a:lnTo>
                  <a:lnTo>
                    <a:pt x="698" y="566"/>
                  </a:lnTo>
                  <a:lnTo>
                    <a:pt x="715" y="561"/>
                  </a:lnTo>
                  <a:lnTo>
                    <a:pt x="712" y="556"/>
                  </a:lnTo>
                  <a:lnTo>
                    <a:pt x="710" y="551"/>
                  </a:lnTo>
                  <a:lnTo>
                    <a:pt x="707" y="540"/>
                  </a:lnTo>
                  <a:lnTo>
                    <a:pt x="705" y="532"/>
                  </a:lnTo>
                  <a:lnTo>
                    <a:pt x="700" y="520"/>
                  </a:lnTo>
                  <a:lnTo>
                    <a:pt x="695" y="507"/>
                  </a:lnTo>
                  <a:lnTo>
                    <a:pt x="688" y="491"/>
                  </a:lnTo>
                  <a:lnTo>
                    <a:pt x="685" y="476"/>
                  </a:lnTo>
                  <a:lnTo>
                    <a:pt x="679" y="468"/>
                  </a:lnTo>
                  <a:lnTo>
                    <a:pt x="676" y="457"/>
                  </a:lnTo>
                  <a:lnTo>
                    <a:pt x="673" y="447"/>
                  </a:lnTo>
                  <a:lnTo>
                    <a:pt x="669" y="437"/>
                  </a:lnTo>
                  <a:lnTo>
                    <a:pt x="664" y="427"/>
                  </a:lnTo>
                  <a:lnTo>
                    <a:pt x="661" y="417"/>
                  </a:lnTo>
                  <a:lnTo>
                    <a:pt x="656" y="405"/>
                  </a:lnTo>
                  <a:lnTo>
                    <a:pt x="654" y="396"/>
                  </a:lnTo>
                  <a:lnTo>
                    <a:pt x="649" y="385"/>
                  </a:lnTo>
                  <a:lnTo>
                    <a:pt x="644" y="373"/>
                  </a:lnTo>
                  <a:lnTo>
                    <a:pt x="639" y="363"/>
                  </a:lnTo>
                  <a:lnTo>
                    <a:pt x="635" y="352"/>
                  </a:lnTo>
                  <a:lnTo>
                    <a:pt x="630" y="339"/>
                  </a:lnTo>
                  <a:lnTo>
                    <a:pt x="625" y="330"/>
                  </a:lnTo>
                  <a:lnTo>
                    <a:pt x="622" y="317"/>
                  </a:lnTo>
                  <a:lnTo>
                    <a:pt x="618" y="307"/>
                  </a:lnTo>
                  <a:lnTo>
                    <a:pt x="612" y="295"/>
                  </a:lnTo>
                  <a:lnTo>
                    <a:pt x="607" y="283"/>
                  </a:lnTo>
                  <a:lnTo>
                    <a:pt x="600" y="269"/>
                  </a:lnTo>
                  <a:lnTo>
                    <a:pt x="595" y="261"/>
                  </a:lnTo>
                  <a:lnTo>
                    <a:pt x="590" y="247"/>
                  </a:lnTo>
                  <a:lnTo>
                    <a:pt x="585" y="237"/>
                  </a:lnTo>
                  <a:lnTo>
                    <a:pt x="579" y="224"/>
                  </a:lnTo>
                  <a:lnTo>
                    <a:pt x="574" y="213"/>
                  </a:lnTo>
                  <a:lnTo>
                    <a:pt x="568" y="203"/>
                  </a:lnTo>
                  <a:lnTo>
                    <a:pt x="561" y="191"/>
                  </a:lnTo>
                  <a:lnTo>
                    <a:pt x="556" y="180"/>
                  </a:lnTo>
                  <a:lnTo>
                    <a:pt x="551" y="171"/>
                  </a:lnTo>
                  <a:lnTo>
                    <a:pt x="544" y="159"/>
                  </a:lnTo>
                  <a:lnTo>
                    <a:pt x="539" y="149"/>
                  </a:lnTo>
                  <a:lnTo>
                    <a:pt x="532" y="141"/>
                  </a:lnTo>
                  <a:lnTo>
                    <a:pt x="527" y="130"/>
                  </a:lnTo>
                  <a:lnTo>
                    <a:pt x="522" y="120"/>
                  </a:lnTo>
                  <a:lnTo>
                    <a:pt x="515" y="110"/>
                  </a:lnTo>
                  <a:lnTo>
                    <a:pt x="508" y="102"/>
                  </a:lnTo>
                  <a:lnTo>
                    <a:pt x="503" y="93"/>
                  </a:lnTo>
                  <a:lnTo>
                    <a:pt x="498" y="83"/>
                  </a:lnTo>
                  <a:lnTo>
                    <a:pt x="491" y="75"/>
                  </a:lnTo>
                  <a:lnTo>
                    <a:pt x="485" y="68"/>
                  </a:lnTo>
                  <a:lnTo>
                    <a:pt x="479" y="63"/>
                  </a:lnTo>
                  <a:lnTo>
                    <a:pt x="466" y="47"/>
                  </a:lnTo>
                  <a:lnTo>
                    <a:pt x="456" y="37"/>
                  </a:lnTo>
                  <a:lnTo>
                    <a:pt x="442" y="27"/>
                  </a:lnTo>
                  <a:lnTo>
                    <a:pt x="434" y="22"/>
                  </a:lnTo>
                  <a:lnTo>
                    <a:pt x="418" y="15"/>
                  </a:lnTo>
                  <a:lnTo>
                    <a:pt x="405" y="10"/>
                  </a:lnTo>
                  <a:lnTo>
                    <a:pt x="391" y="7"/>
                  </a:lnTo>
                  <a:lnTo>
                    <a:pt x="376" y="5"/>
                  </a:lnTo>
                  <a:lnTo>
                    <a:pt x="361" y="2"/>
                  </a:lnTo>
                  <a:lnTo>
                    <a:pt x="344" y="0"/>
                  </a:lnTo>
                  <a:lnTo>
                    <a:pt x="329" y="0"/>
                  </a:lnTo>
                  <a:lnTo>
                    <a:pt x="312" y="2"/>
                  </a:lnTo>
                  <a:lnTo>
                    <a:pt x="303" y="2"/>
                  </a:lnTo>
                  <a:lnTo>
                    <a:pt x="295" y="2"/>
                  </a:lnTo>
                  <a:lnTo>
                    <a:pt x="285" y="2"/>
                  </a:lnTo>
                  <a:lnTo>
                    <a:pt x="276" y="3"/>
                  </a:lnTo>
                  <a:lnTo>
                    <a:pt x="268" y="3"/>
                  </a:lnTo>
                  <a:lnTo>
                    <a:pt x="259" y="5"/>
                  </a:lnTo>
                  <a:lnTo>
                    <a:pt x="249" y="7"/>
                  </a:lnTo>
                  <a:lnTo>
                    <a:pt x="242" y="8"/>
                  </a:lnTo>
                  <a:lnTo>
                    <a:pt x="232" y="8"/>
                  </a:lnTo>
                  <a:lnTo>
                    <a:pt x="222" y="10"/>
                  </a:lnTo>
                  <a:lnTo>
                    <a:pt x="213" y="10"/>
                  </a:lnTo>
                  <a:lnTo>
                    <a:pt x="207" y="12"/>
                  </a:lnTo>
                  <a:lnTo>
                    <a:pt x="188" y="15"/>
                  </a:lnTo>
                  <a:lnTo>
                    <a:pt x="173" y="20"/>
                  </a:lnTo>
                  <a:lnTo>
                    <a:pt x="154" y="24"/>
                  </a:lnTo>
                  <a:lnTo>
                    <a:pt x="139" y="27"/>
                  </a:lnTo>
                  <a:lnTo>
                    <a:pt x="122" y="30"/>
                  </a:lnTo>
                  <a:lnTo>
                    <a:pt x="108" y="36"/>
                  </a:lnTo>
                  <a:lnTo>
                    <a:pt x="91" y="39"/>
                  </a:lnTo>
                  <a:lnTo>
                    <a:pt x="80" y="42"/>
                  </a:lnTo>
                  <a:lnTo>
                    <a:pt x="64" y="46"/>
                  </a:lnTo>
                  <a:lnTo>
                    <a:pt x="54" y="51"/>
                  </a:lnTo>
                  <a:lnTo>
                    <a:pt x="42" y="54"/>
                  </a:lnTo>
                  <a:lnTo>
                    <a:pt x="32" y="58"/>
                  </a:lnTo>
                  <a:lnTo>
                    <a:pt x="22" y="61"/>
                  </a:lnTo>
                  <a:lnTo>
                    <a:pt x="17" y="64"/>
                  </a:lnTo>
                  <a:lnTo>
                    <a:pt x="5" y="69"/>
                  </a:lnTo>
                  <a:lnTo>
                    <a:pt x="0" y="73"/>
                  </a:lnTo>
                  <a:lnTo>
                    <a:pt x="7" y="90"/>
                  </a:lnTo>
                  <a:lnTo>
                    <a:pt x="7" y="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7251700" y="319088"/>
              <a:ext cx="331788" cy="273050"/>
            </a:xfrm>
            <a:custGeom>
              <a:avLst/>
              <a:gdLst/>
              <a:ahLst/>
              <a:cxnLst>
                <a:cxn ang="0">
                  <a:pos x="8" y="344"/>
                </a:cxn>
                <a:cxn ang="0">
                  <a:pos x="419" y="4"/>
                </a:cxn>
                <a:cxn ang="0">
                  <a:pos x="386" y="0"/>
                </a:cxn>
                <a:cxn ang="0">
                  <a:pos x="0" y="324"/>
                </a:cxn>
                <a:cxn ang="0">
                  <a:pos x="8" y="344"/>
                </a:cxn>
                <a:cxn ang="0">
                  <a:pos x="8" y="344"/>
                </a:cxn>
              </a:cxnLst>
              <a:rect l="0" t="0" r="r" b="b"/>
              <a:pathLst>
                <a:path w="419" h="344">
                  <a:moveTo>
                    <a:pt x="8" y="344"/>
                  </a:moveTo>
                  <a:lnTo>
                    <a:pt x="419" y="4"/>
                  </a:lnTo>
                  <a:lnTo>
                    <a:pt x="386" y="0"/>
                  </a:lnTo>
                  <a:lnTo>
                    <a:pt x="0" y="324"/>
                  </a:lnTo>
                  <a:lnTo>
                    <a:pt x="8" y="344"/>
                  </a:lnTo>
                  <a:lnTo>
                    <a:pt x="8" y="3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7585075" y="328613"/>
              <a:ext cx="23813" cy="36512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441"/>
                </a:cxn>
                <a:cxn ang="0">
                  <a:pos x="19" y="461"/>
                </a:cxn>
                <a:cxn ang="0">
                  <a:pos x="29" y="2"/>
                </a:cxn>
                <a:cxn ang="0">
                  <a:pos x="9" y="0"/>
                </a:cxn>
                <a:cxn ang="0">
                  <a:pos x="9" y="0"/>
                </a:cxn>
              </a:cxnLst>
              <a:rect l="0" t="0" r="r" b="b"/>
              <a:pathLst>
                <a:path w="29" h="461">
                  <a:moveTo>
                    <a:pt x="9" y="0"/>
                  </a:moveTo>
                  <a:lnTo>
                    <a:pt x="0" y="441"/>
                  </a:lnTo>
                  <a:lnTo>
                    <a:pt x="19" y="461"/>
                  </a:lnTo>
                  <a:lnTo>
                    <a:pt x="29" y="2"/>
                  </a:lnTo>
                  <a:lnTo>
                    <a:pt x="9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6956425" y="1008063"/>
              <a:ext cx="225425" cy="263525"/>
            </a:xfrm>
            <a:custGeom>
              <a:avLst/>
              <a:gdLst/>
              <a:ahLst/>
              <a:cxnLst>
                <a:cxn ang="0">
                  <a:pos x="183" y="0"/>
                </a:cxn>
                <a:cxn ang="0">
                  <a:pos x="148" y="5"/>
                </a:cxn>
                <a:cxn ang="0">
                  <a:pos x="105" y="20"/>
                </a:cxn>
                <a:cxn ang="0">
                  <a:pos x="68" y="45"/>
                </a:cxn>
                <a:cxn ang="0">
                  <a:pos x="48" y="69"/>
                </a:cxn>
                <a:cxn ang="0">
                  <a:pos x="27" y="96"/>
                </a:cxn>
                <a:cxn ang="0">
                  <a:pos x="14" y="123"/>
                </a:cxn>
                <a:cxn ang="0">
                  <a:pos x="5" y="150"/>
                </a:cxn>
                <a:cxn ang="0">
                  <a:pos x="2" y="181"/>
                </a:cxn>
                <a:cxn ang="0">
                  <a:pos x="0" y="210"/>
                </a:cxn>
                <a:cxn ang="0">
                  <a:pos x="5" y="239"/>
                </a:cxn>
                <a:cxn ang="0">
                  <a:pos x="17" y="274"/>
                </a:cxn>
                <a:cxn ang="0">
                  <a:pos x="51" y="316"/>
                </a:cxn>
                <a:cxn ang="0">
                  <a:pos x="73" y="328"/>
                </a:cxn>
                <a:cxn ang="0">
                  <a:pos x="102" y="332"/>
                </a:cxn>
                <a:cxn ang="0">
                  <a:pos x="136" y="330"/>
                </a:cxn>
                <a:cxn ang="0">
                  <a:pos x="175" y="316"/>
                </a:cxn>
                <a:cxn ang="0">
                  <a:pos x="209" y="293"/>
                </a:cxn>
                <a:cxn ang="0">
                  <a:pos x="231" y="274"/>
                </a:cxn>
                <a:cxn ang="0">
                  <a:pos x="249" y="249"/>
                </a:cxn>
                <a:cxn ang="0">
                  <a:pos x="264" y="218"/>
                </a:cxn>
                <a:cxn ang="0">
                  <a:pos x="276" y="179"/>
                </a:cxn>
                <a:cxn ang="0">
                  <a:pos x="283" y="137"/>
                </a:cxn>
                <a:cxn ang="0">
                  <a:pos x="283" y="108"/>
                </a:cxn>
                <a:cxn ang="0">
                  <a:pos x="285" y="81"/>
                </a:cxn>
                <a:cxn ang="0">
                  <a:pos x="268" y="66"/>
                </a:cxn>
                <a:cxn ang="0">
                  <a:pos x="266" y="115"/>
                </a:cxn>
                <a:cxn ang="0">
                  <a:pos x="261" y="161"/>
                </a:cxn>
                <a:cxn ang="0">
                  <a:pos x="251" y="198"/>
                </a:cxn>
                <a:cxn ang="0">
                  <a:pos x="241" y="230"/>
                </a:cxn>
                <a:cxn ang="0">
                  <a:pos x="224" y="254"/>
                </a:cxn>
                <a:cxn ang="0">
                  <a:pos x="193" y="284"/>
                </a:cxn>
                <a:cxn ang="0">
                  <a:pos x="156" y="303"/>
                </a:cxn>
                <a:cxn ang="0">
                  <a:pos x="124" y="315"/>
                </a:cxn>
                <a:cxn ang="0">
                  <a:pos x="93" y="313"/>
                </a:cxn>
                <a:cxn ang="0">
                  <a:pos x="59" y="299"/>
                </a:cxn>
                <a:cxn ang="0">
                  <a:pos x="29" y="262"/>
                </a:cxn>
                <a:cxn ang="0">
                  <a:pos x="22" y="230"/>
                </a:cxn>
                <a:cxn ang="0">
                  <a:pos x="19" y="203"/>
                </a:cxn>
                <a:cxn ang="0">
                  <a:pos x="20" y="176"/>
                </a:cxn>
                <a:cxn ang="0">
                  <a:pos x="29" y="128"/>
                </a:cxn>
                <a:cxn ang="0">
                  <a:pos x="48" y="96"/>
                </a:cxn>
                <a:cxn ang="0">
                  <a:pos x="64" y="72"/>
                </a:cxn>
                <a:cxn ang="0">
                  <a:pos x="87" y="54"/>
                </a:cxn>
                <a:cxn ang="0">
                  <a:pos x="124" y="30"/>
                </a:cxn>
                <a:cxn ang="0">
                  <a:pos x="161" y="20"/>
                </a:cxn>
                <a:cxn ang="0">
                  <a:pos x="195" y="17"/>
                </a:cxn>
                <a:cxn ang="0">
                  <a:pos x="203" y="1"/>
                </a:cxn>
              </a:cxnLst>
              <a:rect l="0" t="0" r="r" b="b"/>
              <a:pathLst>
                <a:path w="285" h="332">
                  <a:moveTo>
                    <a:pt x="203" y="1"/>
                  </a:moveTo>
                  <a:lnTo>
                    <a:pt x="195" y="0"/>
                  </a:lnTo>
                  <a:lnTo>
                    <a:pt x="183" y="0"/>
                  </a:lnTo>
                  <a:lnTo>
                    <a:pt x="171" y="0"/>
                  </a:lnTo>
                  <a:lnTo>
                    <a:pt x="159" y="1"/>
                  </a:lnTo>
                  <a:lnTo>
                    <a:pt x="148" y="5"/>
                  </a:lnTo>
                  <a:lnTo>
                    <a:pt x="134" y="8"/>
                  </a:lnTo>
                  <a:lnTo>
                    <a:pt x="120" y="13"/>
                  </a:lnTo>
                  <a:lnTo>
                    <a:pt x="105" y="20"/>
                  </a:lnTo>
                  <a:lnTo>
                    <a:pt x="92" y="30"/>
                  </a:lnTo>
                  <a:lnTo>
                    <a:pt x="76" y="40"/>
                  </a:lnTo>
                  <a:lnTo>
                    <a:pt x="68" y="45"/>
                  </a:lnTo>
                  <a:lnTo>
                    <a:pt x="61" y="52"/>
                  </a:lnTo>
                  <a:lnTo>
                    <a:pt x="54" y="59"/>
                  </a:lnTo>
                  <a:lnTo>
                    <a:pt x="48" y="69"/>
                  </a:lnTo>
                  <a:lnTo>
                    <a:pt x="39" y="76"/>
                  </a:lnTo>
                  <a:lnTo>
                    <a:pt x="32" y="86"/>
                  </a:lnTo>
                  <a:lnTo>
                    <a:pt x="27" y="96"/>
                  </a:lnTo>
                  <a:lnTo>
                    <a:pt x="24" y="108"/>
                  </a:lnTo>
                  <a:lnTo>
                    <a:pt x="19" y="115"/>
                  </a:lnTo>
                  <a:lnTo>
                    <a:pt x="14" y="123"/>
                  </a:lnTo>
                  <a:lnTo>
                    <a:pt x="10" y="133"/>
                  </a:lnTo>
                  <a:lnTo>
                    <a:pt x="9" y="142"/>
                  </a:lnTo>
                  <a:lnTo>
                    <a:pt x="5" y="150"/>
                  </a:lnTo>
                  <a:lnTo>
                    <a:pt x="3" y="161"/>
                  </a:lnTo>
                  <a:lnTo>
                    <a:pt x="2" y="171"/>
                  </a:lnTo>
                  <a:lnTo>
                    <a:pt x="2" y="181"/>
                  </a:lnTo>
                  <a:lnTo>
                    <a:pt x="0" y="191"/>
                  </a:lnTo>
                  <a:lnTo>
                    <a:pt x="0" y="201"/>
                  </a:lnTo>
                  <a:lnTo>
                    <a:pt x="0" y="210"/>
                  </a:lnTo>
                  <a:lnTo>
                    <a:pt x="2" y="220"/>
                  </a:lnTo>
                  <a:lnTo>
                    <a:pt x="2" y="230"/>
                  </a:lnTo>
                  <a:lnTo>
                    <a:pt x="5" y="239"/>
                  </a:lnTo>
                  <a:lnTo>
                    <a:pt x="7" y="249"/>
                  </a:lnTo>
                  <a:lnTo>
                    <a:pt x="12" y="259"/>
                  </a:lnTo>
                  <a:lnTo>
                    <a:pt x="17" y="274"/>
                  </a:lnTo>
                  <a:lnTo>
                    <a:pt x="27" y="291"/>
                  </a:lnTo>
                  <a:lnTo>
                    <a:pt x="36" y="303"/>
                  </a:lnTo>
                  <a:lnTo>
                    <a:pt x="51" y="316"/>
                  </a:lnTo>
                  <a:lnTo>
                    <a:pt x="58" y="320"/>
                  </a:lnTo>
                  <a:lnTo>
                    <a:pt x="64" y="325"/>
                  </a:lnTo>
                  <a:lnTo>
                    <a:pt x="73" y="328"/>
                  </a:lnTo>
                  <a:lnTo>
                    <a:pt x="83" y="332"/>
                  </a:lnTo>
                  <a:lnTo>
                    <a:pt x="92" y="332"/>
                  </a:lnTo>
                  <a:lnTo>
                    <a:pt x="102" y="332"/>
                  </a:lnTo>
                  <a:lnTo>
                    <a:pt x="114" y="332"/>
                  </a:lnTo>
                  <a:lnTo>
                    <a:pt x="125" y="332"/>
                  </a:lnTo>
                  <a:lnTo>
                    <a:pt x="136" y="330"/>
                  </a:lnTo>
                  <a:lnTo>
                    <a:pt x="148" y="327"/>
                  </a:lnTo>
                  <a:lnTo>
                    <a:pt x="159" y="322"/>
                  </a:lnTo>
                  <a:lnTo>
                    <a:pt x="175" y="316"/>
                  </a:lnTo>
                  <a:lnTo>
                    <a:pt x="188" y="306"/>
                  </a:lnTo>
                  <a:lnTo>
                    <a:pt x="202" y="299"/>
                  </a:lnTo>
                  <a:lnTo>
                    <a:pt x="209" y="293"/>
                  </a:lnTo>
                  <a:lnTo>
                    <a:pt x="217" y="288"/>
                  </a:lnTo>
                  <a:lnTo>
                    <a:pt x="222" y="281"/>
                  </a:lnTo>
                  <a:lnTo>
                    <a:pt x="231" y="274"/>
                  </a:lnTo>
                  <a:lnTo>
                    <a:pt x="236" y="267"/>
                  </a:lnTo>
                  <a:lnTo>
                    <a:pt x="242" y="259"/>
                  </a:lnTo>
                  <a:lnTo>
                    <a:pt x="249" y="249"/>
                  </a:lnTo>
                  <a:lnTo>
                    <a:pt x="254" y="239"/>
                  </a:lnTo>
                  <a:lnTo>
                    <a:pt x="259" y="228"/>
                  </a:lnTo>
                  <a:lnTo>
                    <a:pt x="264" y="218"/>
                  </a:lnTo>
                  <a:lnTo>
                    <a:pt x="270" y="205"/>
                  </a:lnTo>
                  <a:lnTo>
                    <a:pt x="275" y="194"/>
                  </a:lnTo>
                  <a:lnTo>
                    <a:pt x="276" y="179"/>
                  </a:lnTo>
                  <a:lnTo>
                    <a:pt x="280" y="166"/>
                  </a:lnTo>
                  <a:lnTo>
                    <a:pt x="281" y="150"/>
                  </a:lnTo>
                  <a:lnTo>
                    <a:pt x="283" y="137"/>
                  </a:lnTo>
                  <a:lnTo>
                    <a:pt x="283" y="127"/>
                  </a:lnTo>
                  <a:lnTo>
                    <a:pt x="283" y="118"/>
                  </a:lnTo>
                  <a:lnTo>
                    <a:pt x="283" y="108"/>
                  </a:lnTo>
                  <a:lnTo>
                    <a:pt x="285" y="101"/>
                  </a:lnTo>
                  <a:lnTo>
                    <a:pt x="285" y="91"/>
                  </a:lnTo>
                  <a:lnTo>
                    <a:pt x="285" y="81"/>
                  </a:lnTo>
                  <a:lnTo>
                    <a:pt x="285" y="72"/>
                  </a:lnTo>
                  <a:lnTo>
                    <a:pt x="285" y="64"/>
                  </a:lnTo>
                  <a:lnTo>
                    <a:pt x="268" y="66"/>
                  </a:lnTo>
                  <a:lnTo>
                    <a:pt x="268" y="81"/>
                  </a:lnTo>
                  <a:lnTo>
                    <a:pt x="268" y="100"/>
                  </a:lnTo>
                  <a:lnTo>
                    <a:pt x="266" y="115"/>
                  </a:lnTo>
                  <a:lnTo>
                    <a:pt x="266" y="133"/>
                  </a:lnTo>
                  <a:lnTo>
                    <a:pt x="263" y="145"/>
                  </a:lnTo>
                  <a:lnTo>
                    <a:pt x="261" y="161"/>
                  </a:lnTo>
                  <a:lnTo>
                    <a:pt x="258" y="172"/>
                  </a:lnTo>
                  <a:lnTo>
                    <a:pt x="256" y="188"/>
                  </a:lnTo>
                  <a:lnTo>
                    <a:pt x="251" y="198"/>
                  </a:lnTo>
                  <a:lnTo>
                    <a:pt x="249" y="208"/>
                  </a:lnTo>
                  <a:lnTo>
                    <a:pt x="244" y="218"/>
                  </a:lnTo>
                  <a:lnTo>
                    <a:pt x="241" y="230"/>
                  </a:lnTo>
                  <a:lnTo>
                    <a:pt x="234" y="237"/>
                  </a:lnTo>
                  <a:lnTo>
                    <a:pt x="229" y="245"/>
                  </a:lnTo>
                  <a:lnTo>
                    <a:pt x="224" y="254"/>
                  </a:lnTo>
                  <a:lnTo>
                    <a:pt x="219" y="262"/>
                  </a:lnTo>
                  <a:lnTo>
                    <a:pt x="207" y="272"/>
                  </a:lnTo>
                  <a:lnTo>
                    <a:pt x="193" y="284"/>
                  </a:lnTo>
                  <a:lnTo>
                    <a:pt x="181" y="293"/>
                  </a:lnTo>
                  <a:lnTo>
                    <a:pt x="168" y="299"/>
                  </a:lnTo>
                  <a:lnTo>
                    <a:pt x="156" y="303"/>
                  </a:lnTo>
                  <a:lnTo>
                    <a:pt x="144" y="308"/>
                  </a:lnTo>
                  <a:lnTo>
                    <a:pt x="132" y="311"/>
                  </a:lnTo>
                  <a:lnTo>
                    <a:pt x="124" y="315"/>
                  </a:lnTo>
                  <a:lnTo>
                    <a:pt x="114" y="315"/>
                  </a:lnTo>
                  <a:lnTo>
                    <a:pt x="103" y="315"/>
                  </a:lnTo>
                  <a:lnTo>
                    <a:pt x="93" y="313"/>
                  </a:lnTo>
                  <a:lnTo>
                    <a:pt x="87" y="311"/>
                  </a:lnTo>
                  <a:lnTo>
                    <a:pt x="70" y="306"/>
                  </a:lnTo>
                  <a:lnTo>
                    <a:pt x="59" y="299"/>
                  </a:lnTo>
                  <a:lnTo>
                    <a:pt x="46" y="289"/>
                  </a:lnTo>
                  <a:lnTo>
                    <a:pt x="37" y="276"/>
                  </a:lnTo>
                  <a:lnTo>
                    <a:pt x="29" y="262"/>
                  </a:lnTo>
                  <a:lnTo>
                    <a:pt x="27" y="247"/>
                  </a:lnTo>
                  <a:lnTo>
                    <a:pt x="24" y="237"/>
                  </a:lnTo>
                  <a:lnTo>
                    <a:pt x="22" y="230"/>
                  </a:lnTo>
                  <a:lnTo>
                    <a:pt x="20" y="220"/>
                  </a:lnTo>
                  <a:lnTo>
                    <a:pt x="20" y="211"/>
                  </a:lnTo>
                  <a:lnTo>
                    <a:pt x="19" y="203"/>
                  </a:lnTo>
                  <a:lnTo>
                    <a:pt x="19" y="194"/>
                  </a:lnTo>
                  <a:lnTo>
                    <a:pt x="19" y="184"/>
                  </a:lnTo>
                  <a:lnTo>
                    <a:pt x="20" y="176"/>
                  </a:lnTo>
                  <a:lnTo>
                    <a:pt x="20" y="159"/>
                  </a:lnTo>
                  <a:lnTo>
                    <a:pt x="26" y="144"/>
                  </a:lnTo>
                  <a:lnTo>
                    <a:pt x="29" y="128"/>
                  </a:lnTo>
                  <a:lnTo>
                    <a:pt x="37" y="117"/>
                  </a:lnTo>
                  <a:lnTo>
                    <a:pt x="42" y="105"/>
                  </a:lnTo>
                  <a:lnTo>
                    <a:pt x="48" y="96"/>
                  </a:lnTo>
                  <a:lnTo>
                    <a:pt x="53" y="88"/>
                  </a:lnTo>
                  <a:lnTo>
                    <a:pt x="59" y="79"/>
                  </a:lnTo>
                  <a:lnTo>
                    <a:pt x="64" y="72"/>
                  </a:lnTo>
                  <a:lnTo>
                    <a:pt x="71" y="66"/>
                  </a:lnTo>
                  <a:lnTo>
                    <a:pt x="78" y="59"/>
                  </a:lnTo>
                  <a:lnTo>
                    <a:pt x="87" y="54"/>
                  </a:lnTo>
                  <a:lnTo>
                    <a:pt x="98" y="44"/>
                  </a:lnTo>
                  <a:lnTo>
                    <a:pt x="112" y="37"/>
                  </a:lnTo>
                  <a:lnTo>
                    <a:pt x="124" y="30"/>
                  </a:lnTo>
                  <a:lnTo>
                    <a:pt x="139" y="27"/>
                  </a:lnTo>
                  <a:lnTo>
                    <a:pt x="151" y="22"/>
                  </a:lnTo>
                  <a:lnTo>
                    <a:pt x="161" y="20"/>
                  </a:lnTo>
                  <a:lnTo>
                    <a:pt x="171" y="18"/>
                  </a:lnTo>
                  <a:lnTo>
                    <a:pt x="183" y="18"/>
                  </a:lnTo>
                  <a:lnTo>
                    <a:pt x="195" y="17"/>
                  </a:lnTo>
                  <a:lnTo>
                    <a:pt x="202" y="20"/>
                  </a:lnTo>
                  <a:lnTo>
                    <a:pt x="203" y="1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7307263" y="1177925"/>
              <a:ext cx="227013" cy="263525"/>
            </a:xfrm>
            <a:custGeom>
              <a:avLst/>
              <a:gdLst/>
              <a:ahLst/>
              <a:cxnLst>
                <a:cxn ang="0">
                  <a:pos x="195" y="0"/>
                </a:cxn>
                <a:cxn ang="0">
                  <a:pos x="170" y="1"/>
                </a:cxn>
                <a:cxn ang="0">
                  <a:pos x="134" y="15"/>
                </a:cxn>
                <a:cxn ang="0">
                  <a:pos x="92" y="37"/>
                </a:cxn>
                <a:cxn ang="0">
                  <a:pos x="63" y="62"/>
                </a:cxn>
                <a:cxn ang="0">
                  <a:pos x="39" y="88"/>
                </a:cxn>
                <a:cxn ang="0">
                  <a:pos x="24" y="120"/>
                </a:cxn>
                <a:cxn ang="0">
                  <a:pos x="11" y="145"/>
                </a:cxn>
                <a:cxn ang="0">
                  <a:pos x="4" y="173"/>
                </a:cxn>
                <a:cxn ang="0">
                  <a:pos x="0" y="200"/>
                </a:cxn>
                <a:cxn ang="0">
                  <a:pos x="2" y="228"/>
                </a:cxn>
                <a:cxn ang="0">
                  <a:pos x="7" y="256"/>
                </a:cxn>
                <a:cxn ang="0">
                  <a:pos x="28" y="295"/>
                </a:cxn>
                <a:cxn ang="0">
                  <a:pos x="60" y="320"/>
                </a:cxn>
                <a:cxn ang="0">
                  <a:pos x="85" y="330"/>
                </a:cxn>
                <a:cxn ang="0">
                  <a:pos x="116" y="332"/>
                </a:cxn>
                <a:cxn ang="0">
                  <a:pos x="150" y="325"/>
                </a:cxn>
                <a:cxn ang="0">
                  <a:pos x="190" y="306"/>
                </a:cxn>
                <a:cxn ang="0">
                  <a:pos x="219" y="286"/>
                </a:cxn>
                <a:cxn ang="0">
                  <a:pos x="238" y="266"/>
                </a:cxn>
                <a:cxn ang="0">
                  <a:pos x="255" y="239"/>
                </a:cxn>
                <a:cxn ang="0">
                  <a:pos x="270" y="205"/>
                </a:cxn>
                <a:cxn ang="0">
                  <a:pos x="280" y="164"/>
                </a:cxn>
                <a:cxn ang="0">
                  <a:pos x="285" y="125"/>
                </a:cxn>
                <a:cxn ang="0">
                  <a:pos x="287" y="100"/>
                </a:cxn>
                <a:cxn ang="0">
                  <a:pos x="287" y="71"/>
                </a:cxn>
                <a:cxn ang="0">
                  <a:pos x="268" y="79"/>
                </a:cxn>
                <a:cxn ang="0">
                  <a:pos x="266" y="130"/>
                </a:cxn>
                <a:cxn ang="0">
                  <a:pos x="258" y="171"/>
                </a:cxn>
                <a:cxn ang="0">
                  <a:pos x="250" y="206"/>
                </a:cxn>
                <a:cxn ang="0">
                  <a:pos x="234" y="235"/>
                </a:cxn>
                <a:cxn ang="0">
                  <a:pos x="221" y="261"/>
                </a:cxn>
                <a:cxn ang="0">
                  <a:pos x="182" y="291"/>
                </a:cxn>
                <a:cxn ang="0">
                  <a:pos x="144" y="308"/>
                </a:cxn>
                <a:cxn ang="0">
                  <a:pos x="114" y="315"/>
                </a:cxn>
                <a:cxn ang="0">
                  <a:pos x="89" y="312"/>
                </a:cxn>
                <a:cxn ang="0">
                  <a:pos x="48" y="291"/>
                </a:cxn>
                <a:cxn ang="0">
                  <a:pos x="28" y="254"/>
                </a:cxn>
                <a:cxn ang="0">
                  <a:pos x="19" y="206"/>
                </a:cxn>
                <a:cxn ang="0">
                  <a:pos x="28" y="156"/>
                </a:cxn>
                <a:cxn ang="0">
                  <a:pos x="44" y="117"/>
                </a:cxn>
                <a:cxn ang="0">
                  <a:pos x="61" y="91"/>
                </a:cxn>
                <a:cxn ang="0">
                  <a:pos x="78" y="69"/>
                </a:cxn>
                <a:cxn ang="0">
                  <a:pos x="112" y="44"/>
                </a:cxn>
                <a:cxn ang="0">
                  <a:pos x="151" y="25"/>
                </a:cxn>
                <a:cxn ang="0">
                  <a:pos x="183" y="20"/>
                </a:cxn>
                <a:cxn ang="0">
                  <a:pos x="204" y="0"/>
                </a:cxn>
              </a:cxnLst>
              <a:rect l="0" t="0" r="r" b="b"/>
              <a:pathLst>
                <a:path w="287" h="332">
                  <a:moveTo>
                    <a:pt x="204" y="0"/>
                  </a:moveTo>
                  <a:lnTo>
                    <a:pt x="200" y="0"/>
                  </a:lnTo>
                  <a:lnTo>
                    <a:pt x="195" y="0"/>
                  </a:lnTo>
                  <a:lnTo>
                    <a:pt x="190" y="0"/>
                  </a:lnTo>
                  <a:lnTo>
                    <a:pt x="182" y="1"/>
                  </a:lnTo>
                  <a:lnTo>
                    <a:pt x="170" y="1"/>
                  </a:lnTo>
                  <a:lnTo>
                    <a:pt x="158" y="5"/>
                  </a:lnTo>
                  <a:lnTo>
                    <a:pt x="146" y="8"/>
                  </a:lnTo>
                  <a:lnTo>
                    <a:pt x="134" y="15"/>
                  </a:lnTo>
                  <a:lnTo>
                    <a:pt x="121" y="20"/>
                  </a:lnTo>
                  <a:lnTo>
                    <a:pt x="105" y="29"/>
                  </a:lnTo>
                  <a:lnTo>
                    <a:pt x="92" y="37"/>
                  </a:lnTo>
                  <a:lnTo>
                    <a:pt x="77" y="51"/>
                  </a:lnTo>
                  <a:lnTo>
                    <a:pt x="68" y="54"/>
                  </a:lnTo>
                  <a:lnTo>
                    <a:pt x="63" y="62"/>
                  </a:lnTo>
                  <a:lnTo>
                    <a:pt x="55" y="71"/>
                  </a:lnTo>
                  <a:lnTo>
                    <a:pt x="48" y="81"/>
                  </a:lnTo>
                  <a:lnTo>
                    <a:pt x="39" y="88"/>
                  </a:lnTo>
                  <a:lnTo>
                    <a:pt x="33" y="98"/>
                  </a:lnTo>
                  <a:lnTo>
                    <a:pt x="29" y="108"/>
                  </a:lnTo>
                  <a:lnTo>
                    <a:pt x="24" y="120"/>
                  </a:lnTo>
                  <a:lnTo>
                    <a:pt x="19" y="127"/>
                  </a:lnTo>
                  <a:lnTo>
                    <a:pt x="14" y="135"/>
                  </a:lnTo>
                  <a:lnTo>
                    <a:pt x="11" y="145"/>
                  </a:lnTo>
                  <a:lnTo>
                    <a:pt x="9" y="154"/>
                  </a:lnTo>
                  <a:lnTo>
                    <a:pt x="5" y="162"/>
                  </a:lnTo>
                  <a:lnTo>
                    <a:pt x="4" y="173"/>
                  </a:lnTo>
                  <a:lnTo>
                    <a:pt x="2" y="183"/>
                  </a:lnTo>
                  <a:lnTo>
                    <a:pt x="2" y="191"/>
                  </a:lnTo>
                  <a:lnTo>
                    <a:pt x="0" y="200"/>
                  </a:lnTo>
                  <a:lnTo>
                    <a:pt x="0" y="210"/>
                  </a:lnTo>
                  <a:lnTo>
                    <a:pt x="0" y="218"/>
                  </a:lnTo>
                  <a:lnTo>
                    <a:pt x="2" y="228"/>
                  </a:lnTo>
                  <a:lnTo>
                    <a:pt x="2" y="237"/>
                  </a:lnTo>
                  <a:lnTo>
                    <a:pt x="5" y="247"/>
                  </a:lnTo>
                  <a:lnTo>
                    <a:pt x="7" y="256"/>
                  </a:lnTo>
                  <a:lnTo>
                    <a:pt x="12" y="266"/>
                  </a:lnTo>
                  <a:lnTo>
                    <a:pt x="17" y="279"/>
                  </a:lnTo>
                  <a:lnTo>
                    <a:pt x="28" y="295"/>
                  </a:lnTo>
                  <a:lnTo>
                    <a:pt x="38" y="306"/>
                  </a:lnTo>
                  <a:lnTo>
                    <a:pt x="53" y="317"/>
                  </a:lnTo>
                  <a:lnTo>
                    <a:pt x="60" y="320"/>
                  </a:lnTo>
                  <a:lnTo>
                    <a:pt x="67" y="325"/>
                  </a:lnTo>
                  <a:lnTo>
                    <a:pt x="75" y="327"/>
                  </a:lnTo>
                  <a:lnTo>
                    <a:pt x="85" y="330"/>
                  </a:lnTo>
                  <a:lnTo>
                    <a:pt x="95" y="330"/>
                  </a:lnTo>
                  <a:lnTo>
                    <a:pt x="104" y="332"/>
                  </a:lnTo>
                  <a:lnTo>
                    <a:pt x="116" y="332"/>
                  </a:lnTo>
                  <a:lnTo>
                    <a:pt x="128" y="332"/>
                  </a:lnTo>
                  <a:lnTo>
                    <a:pt x="138" y="328"/>
                  </a:lnTo>
                  <a:lnTo>
                    <a:pt x="150" y="325"/>
                  </a:lnTo>
                  <a:lnTo>
                    <a:pt x="161" y="318"/>
                  </a:lnTo>
                  <a:lnTo>
                    <a:pt x="177" y="315"/>
                  </a:lnTo>
                  <a:lnTo>
                    <a:pt x="190" y="306"/>
                  </a:lnTo>
                  <a:lnTo>
                    <a:pt x="204" y="298"/>
                  </a:lnTo>
                  <a:lnTo>
                    <a:pt x="211" y="291"/>
                  </a:lnTo>
                  <a:lnTo>
                    <a:pt x="219" y="286"/>
                  </a:lnTo>
                  <a:lnTo>
                    <a:pt x="224" y="279"/>
                  </a:lnTo>
                  <a:lnTo>
                    <a:pt x="233" y="274"/>
                  </a:lnTo>
                  <a:lnTo>
                    <a:pt x="238" y="266"/>
                  </a:lnTo>
                  <a:lnTo>
                    <a:pt x="244" y="257"/>
                  </a:lnTo>
                  <a:lnTo>
                    <a:pt x="250" y="247"/>
                  </a:lnTo>
                  <a:lnTo>
                    <a:pt x="255" y="239"/>
                  </a:lnTo>
                  <a:lnTo>
                    <a:pt x="260" y="227"/>
                  </a:lnTo>
                  <a:lnTo>
                    <a:pt x="265" y="217"/>
                  </a:lnTo>
                  <a:lnTo>
                    <a:pt x="270" y="205"/>
                  </a:lnTo>
                  <a:lnTo>
                    <a:pt x="275" y="193"/>
                  </a:lnTo>
                  <a:lnTo>
                    <a:pt x="277" y="179"/>
                  </a:lnTo>
                  <a:lnTo>
                    <a:pt x="280" y="164"/>
                  </a:lnTo>
                  <a:lnTo>
                    <a:pt x="282" y="149"/>
                  </a:lnTo>
                  <a:lnTo>
                    <a:pt x="285" y="135"/>
                  </a:lnTo>
                  <a:lnTo>
                    <a:pt x="285" y="125"/>
                  </a:lnTo>
                  <a:lnTo>
                    <a:pt x="285" y="117"/>
                  </a:lnTo>
                  <a:lnTo>
                    <a:pt x="285" y="108"/>
                  </a:lnTo>
                  <a:lnTo>
                    <a:pt x="287" y="100"/>
                  </a:lnTo>
                  <a:lnTo>
                    <a:pt x="287" y="90"/>
                  </a:lnTo>
                  <a:lnTo>
                    <a:pt x="287" y="81"/>
                  </a:lnTo>
                  <a:lnTo>
                    <a:pt x="287" y="71"/>
                  </a:lnTo>
                  <a:lnTo>
                    <a:pt x="287" y="62"/>
                  </a:lnTo>
                  <a:lnTo>
                    <a:pt x="268" y="62"/>
                  </a:lnTo>
                  <a:lnTo>
                    <a:pt x="268" y="79"/>
                  </a:lnTo>
                  <a:lnTo>
                    <a:pt x="268" y="96"/>
                  </a:lnTo>
                  <a:lnTo>
                    <a:pt x="266" y="113"/>
                  </a:lnTo>
                  <a:lnTo>
                    <a:pt x="266" y="130"/>
                  </a:lnTo>
                  <a:lnTo>
                    <a:pt x="263" y="144"/>
                  </a:lnTo>
                  <a:lnTo>
                    <a:pt x="261" y="157"/>
                  </a:lnTo>
                  <a:lnTo>
                    <a:pt x="258" y="171"/>
                  </a:lnTo>
                  <a:lnTo>
                    <a:pt x="256" y="184"/>
                  </a:lnTo>
                  <a:lnTo>
                    <a:pt x="253" y="195"/>
                  </a:lnTo>
                  <a:lnTo>
                    <a:pt x="250" y="206"/>
                  </a:lnTo>
                  <a:lnTo>
                    <a:pt x="244" y="215"/>
                  </a:lnTo>
                  <a:lnTo>
                    <a:pt x="241" y="227"/>
                  </a:lnTo>
                  <a:lnTo>
                    <a:pt x="234" y="235"/>
                  </a:lnTo>
                  <a:lnTo>
                    <a:pt x="229" y="245"/>
                  </a:lnTo>
                  <a:lnTo>
                    <a:pt x="224" y="252"/>
                  </a:lnTo>
                  <a:lnTo>
                    <a:pt x="221" y="261"/>
                  </a:lnTo>
                  <a:lnTo>
                    <a:pt x="207" y="273"/>
                  </a:lnTo>
                  <a:lnTo>
                    <a:pt x="194" y="283"/>
                  </a:lnTo>
                  <a:lnTo>
                    <a:pt x="182" y="291"/>
                  </a:lnTo>
                  <a:lnTo>
                    <a:pt x="168" y="300"/>
                  </a:lnTo>
                  <a:lnTo>
                    <a:pt x="156" y="303"/>
                  </a:lnTo>
                  <a:lnTo>
                    <a:pt x="144" y="308"/>
                  </a:lnTo>
                  <a:lnTo>
                    <a:pt x="133" y="312"/>
                  </a:lnTo>
                  <a:lnTo>
                    <a:pt x="126" y="315"/>
                  </a:lnTo>
                  <a:lnTo>
                    <a:pt x="114" y="315"/>
                  </a:lnTo>
                  <a:lnTo>
                    <a:pt x="104" y="315"/>
                  </a:lnTo>
                  <a:lnTo>
                    <a:pt x="95" y="312"/>
                  </a:lnTo>
                  <a:lnTo>
                    <a:pt x="89" y="312"/>
                  </a:lnTo>
                  <a:lnTo>
                    <a:pt x="72" y="308"/>
                  </a:lnTo>
                  <a:lnTo>
                    <a:pt x="61" y="301"/>
                  </a:lnTo>
                  <a:lnTo>
                    <a:pt x="48" y="291"/>
                  </a:lnTo>
                  <a:lnTo>
                    <a:pt x="39" y="279"/>
                  </a:lnTo>
                  <a:lnTo>
                    <a:pt x="31" y="267"/>
                  </a:lnTo>
                  <a:lnTo>
                    <a:pt x="28" y="254"/>
                  </a:lnTo>
                  <a:lnTo>
                    <a:pt x="22" y="239"/>
                  </a:lnTo>
                  <a:lnTo>
                    <a:pt x="21" y="222"/>
                  </a:lnTo>
                  <a:lnTo>
                    <a:pt x="19" y="206"/>
                  </a:lnTo>
                  <a:lnTo>
                    <a:pt x="21" y="190"/>
                  </a:lnTo>
                  <a:lnTo>
                    <a:pt x="22" y="173"/>
                  </a:lnTo>
                  <a:lnTo>
                    <a:pt x="28" y="156"/>
                  </a:lnTo>
                  <a:lnTo>
                    <a:pt x="31" y="142"/>
                  </a:lnTo>
                  <a:lnTo>
                    <a:pt x="39" y="129"/>
                  </a:lnTo>
                  <a:lnTo>
                    <a:pt x="44" y="117"/>
                  </a:lnTo>
                  <a:lnTo>
                    <a:pt x="50" y="108"/>
                  </a:lnTo>
                  <a:lnTo>
                    <a:pt x="55" y="100"/>
                  </a:lnTo>
                  <a:lnTo>
                    <a:pt x="61" y="91"/>
                  </a:lnTo>
                  <a:lnTo>
                    <a:pt x="65" y="83"/>
                  </a:lnTo>
                  <a:lnTo>
                    <a:pt x="72" y="76"/>
                  </a:lnTo>
                  <a:lnTo>
                    <a:pt x="78" y="69"/>
                  </a:lnTo>
                  <a:lnTo>
                    <a:pt x="87" y="64"/>
                  </a:lnTo>
                  <a:lnTo>
                    <a:pt x="99" y="52"/>
                  </a:lnTo>
                  <a:lnTo>
                    <a:pt x="112" y="44"/>
                  </a:lnTo>
                  <a:lnTo>
                    <a:pt x="126" y="37"/>
                  </a:lnTo>
                  <a:lnTo>
                    <a:pt x="139" y="32"/>
                  </a:lnTo>
                  <a:lnTo>
                    <a:pt x="151" y="25"/>
                  </a:lnTo>
                  <a:lnTo>
                    <a:pt x="161" y="22"/>
                  </a:lnTo>
                  <a:lnTo>
                    <a:pt x="172" y="20"/>
                  </a:lnTo>
                  <a:lnTo>
                    <a:pt x="183" y="20"/>
                  </a:lnTo>
                  <a:lnTo>
                    <a:pt x="195" y="18"/>
                  </a:lnTo>
                  <a:lnTo>
                    <a:pt x="204" y="18"/>
                  </a:lnTo>
                  <a:lnTo>
                    <a:pt x="204" y="0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6978650" y="1520825"/>
              <a:ext cx="333375" cy="168275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7" y="24"/>
                </a:cxn>
                <a:cxn ang="0">
                  <a:pos x="20" y="46"/>
                </a:cxn>
                <a:cxn ang="0">
                  <a:pos x="32" y="68"/>
                </a:cxn>
                <a:cxn ang="0">
                  <a:pos x="44" y="81"/>
                </a:cxn>
                <a:cxn ang="0">
                  <a:pos x="56" y="98"/>
                </a:cxn>
                <a:cxn ang="0">
                  <a:pos x="68" y="113"/>
                </a:cxn>
                <a:cxn ang="0">
                  <a:pos x="83" y="130"/>
                </a:cxn>
                <a:cxn ang="0">
                  <a:pos x="98" y="145"/>
                </a:cxn>
                <a:cxn ang="0">
                  <a:pos x="117" y="161"/>
                </a:cxn>
                <a:cxn ang="0">
                  <a:pos x="134" y="174"/>
                </a:cxn>
                <a:cxn ang="0">
                  <a:pos x="154" y="184"/>
                </a:cxn>
                <a:cxn ang="0">
                  <a:pos x="174" y="195"/>
                </a:cxn>
                <a:cxn ang="0">
                  <a:pos x="195" y="201"/>
                </a:cxn>
                <a:cxn ang="0">
                  <a:pos x="217" y="205"/>
                </a:cxn>
                <a:cxn ang="0">
                  <a:pos x="237" y="206"/>
                </a:cxn>
                <a:cxn ang="0">
                  <a:pos x="257" y="210"/>
                </a:cxn>
                <a:cxn ang="0">
                  <a:pos x="278" y="210"/>
                </a:cxn>
                <a:cxn ang="0">
                  <a:pos x="296" y="210"/>
                </a:cxn>
                <a:cxn ang="0">
                  <a:pos x="315" y="208"/>
                </a:cxn>
                <a:cxn ang="0">
                  <a:pos x="334" y="206"/>
                </a:cxn>
                <a:cxn ang="0">
                  <a:pos x="357" y="203"/>
                </a:cxn>
                <a:cxn ang="0">
                  <a:pos x="385" y="196"/>
                </a:cxn>
                <a:cxn ang="0">
                  <a:pos x="405" y="190"/>
                </a:cxn>
                <a:cxn ang="0">
                  <a:pos x="415" y="186"/>
                </a:cxn>
                <a:cxn ang="0">
                  <a:pos x="415" y="178"/>
                </a:cxn>
                <a:cxn ang="0">
                  <a:pos x="410" y="171"/>
                </a:cxn>
                <a:cxn ang="0">
                  <a:pos x="400" y="173"/>
                </a:cxn>
                <a:cxn ang="0">
                  <a:pos x="380" y="178"/>
                </a:cxn>
                <a:cxn ang="0">
                  <a:pos x="354" y="184"/>
                </a:cxn>
                <a:cxn ang="0">
                  <a:pos x="324" y="190"/>
                </a:cxn>
                <a:cxn ang="0">
                  <a:pos x="298" y="191"/>
                </a:cxn>
                <a:cxn ang="0">
                  <a:pos x="280" y="193"/>
                </a:cxn>
                <a:cxn ang="0">
                  <a:pos x="259" y="193"/>
                </a:cxn>
                <a:cxn ang="0">
                  <a:pos x="241" y="191"/>
                </a:cxn>
                <a:cxn ang="0">
                  <a:pos x="222" y="188"/>
                </a:cxn>
                <a:cxn ang="0">
                  <a:pos x="202" y="184"/>
                </a:cxn>
                <a:cxn ang="0">
                  <a:pos x="181" y="178"/>
                </a:cxn>
                <a:cxn ang="0">
                  <a:pos x="161" y="169"/>
                </a:cxn>
                <a:cxn ang="0">
                  <a:pos x="142" y="157"/>
                </a:cxn>
                <a:cxn ang="0">
                  <a:pos x="125" y="144"/>
                </a:cxn>
                <a:cxn ang="0">
                  <a:pos x="108" y="130"/>
                </a:cxn>
                <a:cxn ang="0">
                  <a:pos x="95" y="113"/>
                </a:cxn>
                <a:cxn ang="0">
                  <a:pos x="80" y="100"/>
                </a:cxn>
                <a:cxn ang="0">
                  <a:pos x="68" y="84"/>
                </a:cxn>
                <a:cxn ang="0">
                  <a:pos x="58" y="69"/>
                </a:cxn>
                <a:cxn ang="0">
                  <a:pos x="47" y="54"/>
                </a:cxn>
                <a:cxn ang="0">
                  <a:pos x="34" y="34"/>
                </a:cxn>
                <a:cxn ang="0">
                  <a:pos x="24" y="12"/>
                </a:cxn>
                <a:cxn ang="0">
                  <a:pos x="19" y="0"/>
                </a:cxn>
                <a:cxn ang="0">
                  <a:pos x="0" y="8"/>
                </a:cxn>
              </a:cxnLst>
              <a:rect l="0" t="0" r="r" b="b"/>
              <a:pathLst>
                <a:path w="420" h="212">
                  <a:moveTo>
                    <a:pt x="0" y="8"/>
                  </a:moveTo>
                  <a:lnTo>
                    <a:pt x="0" y="10"/>
                  </a:lnTo>
                  <a:lnTo>
                    <a:pt x="3" y="15"/>
                  </a:lnTo>
                  <a:lnTo>
                    <a:pt x="7" y="24"/>
                  </a:lnTo>
                  <a:lnTo>
                    <a:pt x="13" y="35"/>
                  </a:lnTo>
                  <a:lnTo>
                    <a:pt x="20" y="46"/>
                  </a:lnTo>
                  <a:lnTo>
                    <a:pt x="30" y="61"/>
                  </a:lnTo>
                  <a:lnTo>
                    <a:pt x="32" y="68"/>
                  </a:lnTo>
                  <a:lnTo>
                    <a:pt x="37" y="76"/>
                  </a:lnTo>
                  <a:lnTo>
                    <a:pt x="44" y="81"/>
                  </a:lnTo>
                  <a:lnTo>
                    <a:pt x="51" y="91"/>
                  </a:lnTo>
                  <a:lnTo>
                    <a:pt x="56" y="98"/>
                  </a:lnTo>
                  <a:lnTo>
                    <a:pt x="63" y="107"/>
                  </a:lnTo>
                  <a:lnTo>
                    <a:pt x="68" y="113"/>
                  </a:lnTo>
                  <a:lnTo>
                    <a:pt x="76" y="122"/>
                  </a:lnTo>
                  <a:lnTo>
                    <a:pt x="83" y="130"/>
                  </a:lnTo>
                  <a:lnTo>
                    <a:pt x="91" y="139"/>
                  </a:lnTo>
                  <a:lnTo>
                    <a:pt x="98" y="145"/>
                  </a:lnTo>
                  <a:lnTo>
                    <a:pt x="108" y="154"/>
                  </a:lnTo>
                  <a:lnTo>
                    <a:pt x="117" y="161"/>
                  </a:lnTo>
                  <a:lnTo>
                    <a:pt x="125" y="168"/>
                  </a:lnTo>
                  <a:lnTo>
                    <a:pt x="134" y="174"/>
                  </a:lnTo>
                  <a:lnTo>
                    <a:pt x="144" y="179"/>
                  </a:lnTo>
                  <a:lnTo>
                    <a:pt x="154" y="184"/>
                  </a:lnTo>
                  <a:lnTo>
                    <a:pt x="163" y="190"/>
                  </a:lnTo>
                  <a:lnTo>
                    <a:pt x="174" y="195"/>
                  </a:lnTo>
                  <a:lnTo>
                    <a:pt x="186" y="200"/>
                  </a:lnTo>
                  <a:lnTo>
                    <a:pt x="195" y="201"/>
                  </a:lnTo>
                  <a:lnTo>
                    <a:pt x="205" y="203"/>
                  </a:lnTo>
                  <a:lnTo>
                    <a:pt x="217" y="205"/>
                  </a:lnTo>
                  <a:lnTo>
                    <a:pt x="227" y="206"/>
                  </a:lnTo>
                  <a:lnTo>
                    <a:pt x="237" y="206"/>
                  </a:lnTo>
                  <a:lnTo>
                    <a:pt x="247" y="208"/>
                  </a:lnTo>
                  <a:lnTo>
                    <a:pt x="257" y="210"/>
                  </a:lnTo>
                  <a:lnTo>
                    <a:pt x="269" y="212"/>
                  </a:lnTo>
                  <a:lnTo>
                    <a:pt x="278" y="210"/>
                  </a:lnTo>
                  <a:lnTo>
                    <a:pt x="286" y="210"/>
                  </a:lnTo>
                  <a:lnTo>
                    <a:pt x="296" y="210"/>
                  </a:lnTo>
                  <a:lnTo>
                    <a:pt x="307" y="210"/>
                  </a:lnTo>
                  <a:lnTo>
                    <a:pt x="315" y="208"/>
                  </a:lnTo>
                  <a:lnTo>
                    <a:pt x="324" y="208"/>
                  </a:lnTo>
                  <a:lnTo>
                    <a:pt x="334" y="206"/>
                  </a:lnTo>
                  <a:lnTo>
                    <a:pt x="344" y="206"/>
                  </a:lnTo>
                  <a:lnTo>
                    <a:pt x="357" y="203"/>
                  </a:lnTo>
                  <a:lnTo>
                    <a:pt x="373" y="200"/>
                  </a:lnTo>
                  <a:lnTo>
                    <a:pt x="385" y="196"/>
                  </a:lnTo>
                  <a:lnTo>
                    <a:pt x="396" y="193"/>
                  </a:lnTo>
                  <a:lnTo>
                    <a:pt x="405" y="190"/>
                  </a:lnTo>
                  <a:lnTo>
                    <a:pt x="412" y="188"/>
                  </a:lnTo>
                  <a:lnTo>
                    <a:pt x="415" y="186"/>
                  </a:lnTo>
                  <a:lnTo>
                    <a:pt x="420" y="186"/>
                  </a:lnTo>
                  <a:lnTo>
                    <a:pt x="415" y="178"/>
                  </a:lnTo>
                  <a:lnTo>
                    <a:pt x="412" y="171"/>
                  </a:lnTo>
                  <a:lnTo>
                    <a:pt x="410" y="171"/>
                  </a:lnTo>
                  <a:lnTo>
                    <a:pt x="407" y="171"/>
                  </a:lnTo>
                  <a:lnTo>
                    <a:pt x="400" y="173"/>
                  </a:lnTo>
                  <a:lnTo>
                    <a:pt x="391" y="176"/>
                  </a:lnTo>
                  <a:lnTo>
                    <a:pt x="380" y="178"/>
                  </a:lnTo>
                  <a:lnTo>
                    <a:pt x="369" y="181"/>
                  </a:lnTo>
                  <a:lnTo>
                    <a:pt x="354" y="184"/>
                  </a:lnTo>
                  <a:lnTo>
                    <a:pt x="342" y="188"/>
                  </a:lnTo>
                  <a:lnTo>
                    <a:pt x="324" y="190"/>
                  </a:lnTo>
                  <a:lnTo>
                    <a:pt x="308" y="191"/>
                  </a:lnTo>
                  <a:lnTo>
                    <a:pt x="298" y="191"/>
                  </a:lnTo>
                  <a:lnTo>
                    <a:pt x="288" y="193"/>
                  </a:lnTo>
                  <a:lnTo>
                    <a:pt x="280" y="193"/>
                  </a:lnTo>
                  <a:lnTo>
                    <a:pt x="271" y="195"/>
                  </a:lnTo>
                  <a:lnTo>
                    <a:pt x="259" y="193"/>
                  </a:lnTo>
                  <a:lnTo>
                    <a:pt x="251" y="193"/>
                  </a:lnTo>
                  <a:lnTo>
                    <a:pt x="241" y="191"/>
                  </a:lnTo>
                  <a:lnTo>
                    <a:pt x="230" y="191"/>
                  </a:lnTo>
                  <a:lnTo>
                    <a:pt x="222" y="188"/>
                  </a:lnTo>
                  <a:lnTo>
                    <a:pt x="212" y="186"/>
                  </a:lnTo>
                  <a:lnTo>
                    <a:pt x="202" y="184"/>
                  </a:lnTo>
                  <a:lnTo>
                    <a:pt x="191" y="183"/>
                  </a:lnTo>
                  <a:lnTo>
                    <a:pt x="181" y="178"/>
                  </a:lnTo>
                  <a:lnTo>
                    <a:pt x="171" y="174"/>
                  </a:lnTo>
                  <a:lnTo>
                    <a:pt x="161" y="169"/>
                  </a:lnTo>
                  <a:lnTo>
                    <a:pt x="152" y="164"/>
                  </a:lnTo>
                  <a:lnTo>
                    <a:pt x="142" y="157"/>
                  </a:lnTo>
                  <a:lnTo>
                    <a:pt x="132" y="151"/>
                  </a:lnTo>
                  <a:lnTo>
                    <a:pt x="125" y="144"/>
                  </a:lnTo>
                  <a:lnTo>
                    <a:pt x="119" y="139"/>
                  </a:lnTo>
                  <a:lnTo>
                    <a:pt x="108" y="130"/>
                  </a:lnTo>
                  <a:lnTo>
                    <a:pt x="102" y="122"/>
                  </a:lnTo>
                  <a:lnTo>
                    <a:pt x="95" y="113"/>
                  </a:lnTo>
                  <a:lnTo>
                    <a:pt x="88" y="108"/>
                  </a:lnTo>
                  <a:lnTo>
                    <a:pt x="80" y="100"/>
                  </a:lnTo>
                  <a:lnTo>
                    <a:pt x="73" y="93"/>
                  </a:lnTo>
                  <a:lnTo>
                    <a:pt x="68" y="84"/>
                  </a:lnTo>
                  <a:lnTo>
                    <a:pt x="63" y="78"/>
                  </a:lnTo>
                  <a:lnTo>
                    <a:pt x="58" y="69"/>
                  </a:lnTo>
                  <a:lnTo>
                    <a:pt x="52" y="62"/>
                  </a:lnTo>
                  <a:lnTo>
                    <a:pt x="47" y="54"/>
                  </a:lnTo>
                  <a:lnTo>
                    <a:pt x="44" y="47"/>
                  </a:lnTo>
                  <a:lnTo>
                    <a:pt x="34" y="34"/>
                  </a:lnTo>
                  <a:lnTo>
                    <a:pt x="30" y="22"/>
                  </a:lnTo>
                  <a:lnTo>
                    <a:pt x="24" y="12"/>
                  </a:lnTo>
                  <a:lnTo>
                    <a:pt x="20" y="5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6689725" y="1228725"/>
              <a:ext cx="587375" cy="1611312"/>
            </a:xfrm>
            <a:custGeom>
              <a:avLst/>
              <a:gdLst/>
              <a:ahLst/>
              <a:cxnLst>
                <a:cxn ang="0">
                  <a:pos x="725" y="2006"/>
                </a:cxn>
                <a:cxn ang="0">
                  <a:pos x="698" y="1976"/>
                </a:cxn>
                <a:cxn ang="0">
                  <a:pos x="667" y="1944"/>
                </a:cxn>
                <a:cxn ang="0">
                  <a:pos x="632" y="1903"/>
                </a:cxn>
                <a:cxn ang="0">
                  <a:pos x="589" y="1850"/>
                </a:cxn>
                <a:cxn ang="0">
                  <a:pos x="545" y="1791"/>
                </a:cxn>
                <a:cxn ang="0">
                  <a:pos x="498" y="1727"/>
                </a:cxn>
                <a:cxn ang="0">
                  <a:pos x="447" y="1652"/>
                </a:cxn>
                <a:cxn ang="0">
                  <a:pos x="396" y="1574"/>
                </a:cxn>
                <a:cxn ang="0">
                  <a:pos x="345" y="1486"/>
                </a:cxn>
                <a:cxn ang="0">
                  <a:pos x="298" y="1395"/>
                </a:cxn>
                <a:cxn ang="0">
                  <a:pos x="250" y="1296"/>
                </a:cxn>
                <a:cxn ang="0">
                  <a:pos x="210" y="1195"/>
                </a:cxn>
                <a:cxn ang="0">
                  <a:pos x="171" y="1090"/>
                </a:cxn>
                <a:cxn ang="0">
                  <a:pos x="140" y="980"/>
                </a:cxn>
                <a:cxn ang="0">
                  <a:pos x="113" y="868"/>
                </a:cxn>
                <a:cxn ang="0">
                  <a:pos x="93" y="763"/>
                </a:cxn>
                <a:cxn ang="0">
                  <a:pos x="74" y="665"/>
                </a:cxn>
                <a:cxn ang="0">
                  <a:pos x="59" y="573"/>
                </a:cxn>
                <a:cxn ang="0">
                  <a:pos x="45" y="487"/>
                </a:cxn>
                <a:cxn ang="0">
                  <a:pos x="37" y="409"/>
                </a:cxn>
                <a:cxn ang="0">
                  <a:pos x="30" y="336"/>
                </a:cxn>
                <a:cxn ang="0">
                  <a:pos x="27" y="275"/>
                </a:cxn>
                <a:cxn ang="0">
                  <a:pos x="22" y="216"/>
                </a:cxn>
                <a:cxn ang="0">
                  <a:pos x="22" y="163"/>
                </a:cxn>
                <a:cxn ang="0">
                  <a:pos x="22" y="121"/>
                </a:cxn>
                <a:cxn ang="0">
                  <a:pos x="22" y="85"/>
                </a:cxn>
                <a:cxn ang="0">
                  <a:pos x="22" y="36"/>
                </a:cxn>
                <a:cxn ang="0">
                  <a:pos x="23" y="2"/>
                </a:cxn>
                <a:cxn ang="0">
                  <a:pos x="5" y="7"/>
                </a:cxn>
                <a:cxn ang="0">
                  <a:pos x="1" y="51"/>
                </a:cxn>
                <a:cxn ang="0">
                  <a:pos x="0" y="90"/>
                </a:cxn>
                <a:cxn ang="0">
                  <a:pos x="0" y="131"/>
                </a:cxn>
                <a:cxn ang="0">
                  <a:pos x="0" y="178"/>
                </a:cxn>
                <a:cxn ang="0">
                  <a:pos x="1" y="234"/>
                </a:cxn>
                <a:cxn ang="0">
                  <a:pos x="3" y="295"/>
                </a:cxn>
                <a:cxn ang="0">
                  <a:pos x="8" y="363"/>
                </a:cxn>
                <a:cxn ang="0">
                  <a:pos x="15" y="439"/>
                </a:cxn>
                <a:cxn ang="0">
                  <a:pos x="27" y="522"/>
                </a:cxn>
                <a:cxn ang="0">
                  <a:pos x="40" y="610"/>
                </a:cxn>
                <a:cxn ang="0">
                  <a:pos x="57" y="707"/>
                </a:cxn>
                <a:cxn ang="0">
                  <a:pos x="77" y="809"/>
                </a:cxn>
                <a:cxn ang="0">
                  <a:pos x="101" y="922"/>
                </a:cxn>
                <a:cxn ang="0">
                  <a:pos x="128" y="1032"/>
                </a:cxn>
                <a:cxn ang="0">
                  <a:pos x="166" y="1142"/>
                </a:cxn>
                <a:cxn ang="0">
                  <a:pos x="203" y="1247"/>
                </a:cxn>
                <a:cxn ang="0">
                  <a:pos x="249" y="1349"/>
                </a:cxn>
                <a:cxn ang="0">
                  <a:pos x="296" y="1444"/>
                </a:cxn>
                <a:cxn ang="0">
                  <a:pos x="345" y="1535"/>
                </a:cxn>
                <a:cxn ang="0">
                  <a:pos x="396" y="1618"/>
                </a:cxn>
                <a:cxn ang="0">
                  <a:pos x="449" y="1698"/>
                </a:cxn>
                <a:cxn ang="0">
                  <a:pos x="496" y="1767"/>
                </a:cxn>
                <a:cxn ang="0">
                  <a:pos x="544" y="1832"/>
                </a:cxn>
                <a:cxn ang="0">
                  <a:pos x="586" y="1888"/>
                </a:cxn>
                <a:cxn ang="0">
                  <a:pos x="627" y="1935"/>
                </a:cxn>
                <a:cxn ang="0">
                  <a:pos x="659" y="1972"/>
                </a:cxn>
                <a:cxn ang="0">
                  <a:pos x="686" y="2001"/>
                </a:cxn>
                <a:cxn ang="0">
                  <a:pos x="711" y="2028"/>
                </a:cxn>
              </a:cxnLst>
              <a:rect l="0" t="0" r="r" b="b"/>
              <a:pathLst>
                <a:path w="740" h="2032">
                  <a:moveTo>
                    <a:pt x="740" y="2022"/>
                  </a:moveTo>
                  <a:lnTo>
                    <a:pt x="737" y="2018"/>
                  </a:lnTo>
                  <a:lnTo>
                    <a:pt x="732" y="2013"/>
                  </a:lnTo>
                  <a:lnTo>
                    <a:pt x="725" y="2006"/>
                  </a:lnTo>
                  <a:lnTo>
                    <a:pt x="716" y="1998"/>
                  </a:lnTo>
                  <a:lnTo>
                    <a:pt x="711" y="1991"/>
                  </a:lnTo>
                  <a:lnTo>
                    <a:pt x="705" y="1984"/>
                  </a:lnTo>
                  <a:lnTo>
                    <a:pt x="698" y="1976"/>
                  </a:lnTo>
                  <a:lnTo>
                    <a:pt x="691" y="1971"/>
                  </a:lnTo>
                  <a:lnTo>
                    <a:pt x="683" y="1962"/>
                  </a:lnTo>
                  <a:lnTo>
                    <a:pt x="676" y="1954"/>
                  </a:lnTo>
                  <a:lnTo>
                    <a:pt x="667" y="1944"/>
                  </a:lnTo>
                  <a:lnTo>
                    <a:pt x="660" y="1937"/>
                  </a:lnTo>
                  <a:lnTo>
                    <a:pt x="650" y="1925"/>
                  </a:lnTo>
                  <a:lnTo>
                    <a:pt x="642" y="1913"/>
                  </a:lnTo>
                  <a:lnTo>
                    <a:pt x="632" y="1903"/>
                  </a:lnTo>
                  <a:lnTo>
                    <a:pt x="621" y="1891"/>
                  </a:lnTo>
                  <a:lnTo>
                    <a:pt x="611" y="1879"/>
                  </a:lnTo>
                  <a:lnTo>
                    <a:pt x="601" y="1866"/>
                  </a:lnTo>
                  <a:lnTo>
                    <a:pt x="589" y="1850"/>
                  </a:lnTo>
                  <a:lnTo>
                    <a:pt x="581" y="1839"/>
                  </a:lnTo>
                  <a:lnTo>
                    <a:pt x="567" y="1822"/>
                  </a:lnTo>
                  <a:lnTo>
                    <a:pt x="555" y="1808"/>
                  </a:lnTo>
                  <a:lnTo>
                    <a:pt x="545" y="1791"/>
                  </a:lnTo>
                  <a:lnTo>
                    <a:pt x="533" y="1778"/>
                  </a:lnTo>
                  <a:lnTo>
                    <a:pt x="522" y="1759"/>
                  </a:lnTo>
                  <a:lnTo>
                    <a:pt x="510" y="1744"/>
                  </a:lnTo>
                  <a:lnTo>
                    <a:pt x="498" y="1727"/>
                  </a:lnTo>
                  <a:lnTo>
                    <a:pt x="488" y="1712"/>
                  </a:lnTo>
                  <a:lnTo>
                    <a:pt x="472" y="1691"/>
                  </a:lnTo>
                  <a:lnTo>
                    <a:pt x="460" y="1673"/>
                  </a:lnTo>
                  <a:lnTo>
                    <a:pt x="447" y="1652"/>
                  </a:lnTo>
                  <a:lnTo>
                    <a:pt x="435" y="1635"/>
                  </a:lnTo>
                  <a:lnTo>
                    <a:pt x="423" y="1615"/>
                  </a:lnTo>
                  <a:lnTo>
                    <a:pt x="410" y="1595"/>
                  </a:lnTo>
                  <a:lnTo>
                    <a:pt x="396" y="1574"/>
                  </a:lnTo>
                  <a:lnTo>
                    <a:pt x="386" y="1554"/>
                  </a:lnTo>
                  <a:lnTo>
                    <a:pt x="371" y="1530"/>
                  </a:lnTo>
                  <a:lnTo>
                    <a:pt x="361" y="1508"/>
                  </a:lnTo>
                  <a:lnTo>
                    <a:pt x="345" y="1486"/>
                  </a:lnTo>
                  <a:lnTo>
                    <a:pt x="333" y="1464"/>
                  </a:lnTo>
                  <a:lnTo>
                    <a:pt x="322" y="1442"/>
                  </a:lnTo>
                  <a:lnTo>
                    <a:pt x="310" y="1420"/>
                  </a:lnTo>
                  <a:lnTo>
                    <a:pt x="298" y="1395"/>
                  </a:lnTo>
                  <a:lnTo>
                    <a:pt x="288" y="1373"/>
                  </a:lnTo>
                  <a:lnTo>
                    <a:pt x="274" y="1347"/>
                  </a:lnTo>
                  <a:lnTo>
                    <a:pt x="264" y="1324"/>
                  </a:lnTo>
                  <a:lnTo>
                    <a:pt x="250" y="1296"/>
                  </a:lnTo>
                  <a:lnTo>
                    <a:pt x="240" y="1273"/>
                  </a:lnTo>
                  <a:lnTo>
                    <a:pt x="230" y="1247"/>
                  </a:lnTo>
                  <a:lnTo>
                    <a:pt x="220" y="1222"/>
                  </a:lnTo>
                  <a:lnTo>
                    <a:pt x="210" y="1195"/>
                  </a:lnTo>
                  <a:lnTo>
                    <a:pt x="201" y="1171"/>
                  </a:lnTo>
                  <a:lnTo>
                    <a:pt x="191" y="1144"/>
                  </a:lnTo>
                  <a:lnTo>
                    <a:pt x="181" y="1117"/>
                  </a:lnTo>
                  <a:lnTo>
                    <a:pt x="171" y="1090"/>
                  </a:lnTo>
                  <a:lnTo>
                    <a:pt x="164" y="1064"/>
                  </a:lnTo>
                  <a:lnTo>
                    <a:pt x="154" y="1034"/>
                  </a:lnTo>
                  <a:lnTo>
                    <a:pt x="147" y="1007"/>
                  </a:lnTo>
                  <a:lnTo>
                    <a:pt x="140" y="980"/>
                  </a:lnTo>
                  <a:lnTo>
                    <a:pt x="135" y="953"/>
                  </a:lnTo>
                  <a:lnTo>
                    <a:pt x="127" y="924"/>
                  </a:lnTo>
                  <a:lnTo>
                    <a:pt x="120" y="895"/>
                  </a:lnTo>
                  <a:lnTo>
                    <a:pt x="113" y="868"/>
                  </a:lnTo>
                  <a:lnTo>
                    <a:pt x="110" y="841"/>
                  </a:lnTo>
                  <a:lnTo>
                    <a:pt x="103" y="814"/>
                  </a:lnTo>
                  <a:lnTo>
                    <a:pt x="98" y="788"/>
                  </a:lnTo>
                  <a:lnTo>
                    <a:pt x="93" y="763"/>
                  </a:lnTo>
                  <a:lnTo>
                    <a:pt x="88" y="739"/>
                  </a:lnTo>
                  <a:lnTo>
                    <a:pt x="83" y="712"/>
                  </a:lnTo>
                  <a:lnTo>
                    <a:pt x="77" y="688"/>
                  </a:lnTo>
                  <a:lnTo>
                    <a:pt x="74" y="665"/>
                  </a:lnTo>
                  <a:lnTo>
                    <a:pt x="71" y="641"/>
                  </a:lnTo>
                  <a:lnTo>
                    <a:pt x="66" y="615"/>
                  </a:lnTo>
                  <a:lnTo>
                    <a:pt x="62" y="595"/>
                  </a:lnTo>
                  <a:lnTo>
                    <a:pt x="59" y="573"/>
                  </a:lnTo>
                  <a:lnTo>
                    <a:pt x="57" y="551"/>
                  </a:lnTo>
                  <a:lnTo>
                    <a:pt x="52" y="529"/>
                  </a:lnTo>
                  <a:lnTo>
                    <a:pt x="49" y="509"/>
                  </a:lnTo>
                  <a:lnTo>
                    <a:pt x="45" y="487"/>
                  </a:lnTo>
                  <a:lnTo>
                    <a:pt x="45" y="468"/>
                  </a:lnTo>
                  <a:lnTo>
                    <a:pt x="42" y="446"/>
                  </a:lnTo>
                  <a:lnTo>
                    <a:pt x="40" y="427"/>
                  </a:lnTo>
                  <a:lnTo>
                    <a:pt x="37" y="409"/>
                  </a:lnTo>
                  <a:lnTo>
                    <a:pt x="37" y="390"/>
                  </a:lnTo>
                  <a:lnTo>
                    <a:pt x="33" y="371"/>
                  </a:lnTo>
                  <a:lnTo>
                    <a:pt x="32" y="353"/>
                  </a:lnTo>
                  <a:lnTo>
                    <a:pt x="30" y="336"/>
                  </a:lnTo>
                  <a:lnTo>
                    <a:pt x="30" y="321"/>
                  </a:lnTo>
                  <a:lnTo>
                    <a:pt x="28" y="304"/>
                  </a:lnTo>
                  <a:lnTo>
                    <a:pt x="27" y="288"/>
                  </a:lnTo>
                  <a:lnTo>
                    <a:pt x="27" y="275"/>
                  </a:lnTo>
                  <a:lnTo>
                    <a:pt x="27" y="260"/>
                  </a:lnTo>
                  <a:lnTo>
                    <a:pt x="25" y="244"/>
                  </a:lnTo>
                  <a:lnTo>
                    <a:pt x="23" y="229"/>
                  </a:lnTo>
                  <a:lnTo>
                    <a:pt x="22" y="216"/>
                  </a:lnTo>
                  <a:lnTo>
                    <a:pt x="22" y="202"/>
                  </a:lnTo>
                  <a:lnTo>
                    <a:pt x="22" y="187"/>
                  </a:lnTo>
                  <a:lnTo>
                    <a:pt x="22" y="177"/>
                  </a:lnTo>
                  <a:lnTo>
                    <a:pt x="22" y="163"/>
                  </a:lnTo>
                  <a:lnTo>
                    <a:pt x="22" y="153"/>
                  </a:lnTo>
                  <a:lnTo>
                    <a:pt x="22" y="143"/>
                  </a:lnTo>
                  <a:lnTo>
                    <a:pt x="22" y="131"/>
                  </a:lnTo>
                  <a:lnTo>
                    <a:pt x="22" y="121"/>
                  </a:lnTo>
                  <a:lnTo>
                    <a:pt x="22" y="112"/>
                  </a:lnTo>
                  <a:lnTo>
                    <a:pt x="22" y="102"/>
                  </a:lnTo>
                  <a:lnTo>
                    <a:pt x="22" y="92"/>
                  </a:lnTo>
                  <a:lnTo>
                    <a:pt x="22" y="85"/>
                  </a:lnTo>
                  <a:lnTo>
                    <a:pt x="22" y="78"/>
                  </a:lnTo>
                  <a:lnTo>
                    <a:pt x="22" y="61"/>
                  </a:lnTo>
                  <a:lnTo>
                    <a:pt x="22" y="50"/>
                  </a:lnTo>
                  <a:lnTo>
                    <a:pt x="22" y="36"/>
                  </a:lnTo>
                  <a:lnTo>
                    <a:pt x="23" y="28"/>
                  </a:lnTo>
                  <a:lnTo>
                    <a:pt x="25" y="14"/>
                  </a:lnTo>
                  <a:lnTo>
                    <a:pt x="27" y="9"/>
                  </a:lnTo>
                  <a:lnTo>
                    <a:pt x="23" y="2"/>
                  </a:lnTo>
                  <a:lnTo>
                    <a:pt x="15" y="0"/>
                  </a:lnTo>
                  <a:lnTo>
                    <a:pt x="8" y="2"/>
                  </a:lnTo>
                  <a:lnTo>
                    <a:pt x="6" y="4"/>
                  </a:lnTo>
                  <a:lnTo>
                    <a:pt x="5" y="7"/>
                  </a:lnTo>
                  <a:lnTo>
                    <a:pt x="3" y="19"/>
                  </a:lnTo>
                  <a:lnTo>
                    <a:pt x="1" y="26"/>
                  </a:lnTo>
                  <a:lnTo>
                    <a:pt x="1" y="38"/>
                  </a:lnTo>
                  <a:lnTo>
                    <a:pt x="1" y="51"/>
                  </a:lnTo>
                  <a:lnTo>
                    <a:pt x="1" y="67"/>
                  </a:lnTo>
                  <a:lnTo>
                    <a:pt x="0" y="73"/>
                  </a:lnTo>
                  <a:lnTo>
                    <a:pt x="0" y="82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0" y="111"/>
                  </a:lnTo>
                  <a:lnTo>
                    <a:pt x="0" y="121"/>
                  </a:lnTo>
                  <a:lnTo>
                    <a:pt x="0" y="131"/>
                  </a:lnTo>
                  <a:lnTo>
                    <a:pt x="0" y="144"/>
                  </a:lnTo>
                  <a:lnTo>
                    <a:pt x="0" y="153"/>
                  </a:lnTo>
                  <a:lnTo>
                    <a:pt x="0" y="166"/>
                  </a:lnTo>
                  <a:lnTo>
                    <a:pt x="0" y="178"/>
                  </a:lnTo>
                  <a:lnTo>
                    <a:pt x="0" y="192"/>
                  </a:lnTo>
                  <a:lnTo>
                    <a:pt x="0" y="205"/>
                  </a:lnTo>
                  <a:lnTo>
                    <a:pt x="0" y="219"/>
                  </a:lnTo>
                  <a:lnTo>
                    <a:pt x="1" y="234"/>
                  </a:lnTo>
                  <a:lnTo>
                    <a:pt x="3" y="250"/>
                  </a:lnTo>
                  <a:lnTo>
                    <a:pt x="3" y="265"/>
                  </a:lnTo>
                  <a:lnTo>
                    <a:pt x="3" y="280"/>
                  </a:lnTo>
                  <a:lnTo>
                    <a:pt x="3" y="295"/>
                  </a:lnTo>
                  <a:lnTo>
                    <a:pt x="5" y="312"/>
                  </a:lnTo>
                  <a:lnTo>
                    <a:pt x="5" y="327"/>
                  </a:lnTo>
                  <a:lnTo>
                    <a:pt x="6" y="346"/>
                  </a:lnTo>
                  <a:lnTo>
                    <a:pt x="8" y="363"/>
                  </a:lnTo>
                  <a:lnTo>
                    <a:pt x="11" y="382"/>
                  </a:lnTo>
                  <a:lnTo>
                    <a:pt x="11" y="400"/>
                  </a:lnTo>
                  <a:lnTo>
                    <a:pt x="13" y="419"/>
                  </a:lnTo>
                  <a:lnTo>
                    <a:pt x="15" y="439"/>
                  </a:lnTo>
                  <a:lnTo>
                    <a:pt x="18" y="460"/>
                  </a:lnTo>
                  <a:lnTo>
                    <a:pt x="20" y="480"/>
                  </a:lnTo>
                  <a:lnTo>
                    <a:pt x="23" y="502"/>
                  </a:lnTo>
                  <a:lnTo>
                    <a:pt x="27" y="522"/>
                  </a:lnTo>
                  <a:lnTo>
                    <a:pt x="32" y="544"/>
                  </a:lnTo>
                  <a:lnTo>
                    <a:pt x="33" y="566"/>
                  </a:lnTo>
                  <a:lnTo>
                    <a:pt x="37" y="588"/>
                  </a:lnTo>
                  <a:lnTo>
                    <a:pt x="40" y="610"/>
                  </a:lnTo>
                  <a:lnTo>
                    <a:pt x="45" y="636"/>
                  </a:lnTo>
                  <a:lnTo>
                    <a:pt x="47" y="658"/>
                  </a:lnTo>
                  <a:lnTo>
                    <a:pt x="52" y="682"/>
                  </a:lnTo>
                  <a:lnTo>
                    <a:pt x="57" y="707"/>
                  </a:lnTo>
                  <a:lnTo>
                    <a:pt x="62" y="734"/>
                  </a:lnTo>
                  <a:lnTo>
                    <a:pt x="67" y="758"/>
                  </a:lnTo>
                  <a:lnTo>
                    <a:pt x="72" y="783"/>
                  </a:lnTo>
                  <a:lnTo>
                    <a:pt x="77" y="809"/>
                  </a:lnTo>
                  <a:lnTo>
                    <a:pt x="83" y="839"/>
                  </a:lnTo>
                  <a:lnTo>
                    <a:pt x="88" y="864"/>
                  </a:lnTo>
                  <a:lnTo>
                    <a:pt x="94" y="893"/>
                  </a:lnTo>
                  <a:lnTo>
                    <a:pt x="101" y="922"/>
                  </a:lnTo>
                  <a:lnTo>
                    <a:pt x="110" y="951"/>
                  </a:lnTo>
                  <a:lnTo>
                    <a:pt x="113" y="978"/>
                  </a:lnTo>
                  <a:lnTo>
                    <a:pt x="122" y="1005"/>
                  </a:lnTo>
                  <a:lnTo>
                    <a:pt x="128" y="1032"/>
                  </a:lnTo>
                  <a:lnTo>
                    <a:pt x="138" y="1063"/>
                  </a:lnTo>
                  <a:lnTo>
                    <a:pt x="145" y="1088"/>
                  </a:lnTo>
                  <a:lnTo>
                    <a:pt x="155" y="1115"/>
                  </a:lnTo>
                  <a:lnTo>
                    <a:pt x="166" y="1142"/>
                  </a:lnTo>
                  <a:lnTo>
                    <a:pt x="174" y="1169"/>
                  </a:lnTo>
                  <a:lnTo>
                    <a:pt x="184" y="1195"/>
                  </a:lnTo>
                  <a:lnTo>
                    <a:pt x="194" y="1222"/>
                  </a:lnTo>
                  <a:lnTo>
                    <a:pt x="203" y="1247"/>
                  </a:lnTo>
                  <a:lnTo>
                    <a:pt x="215" y="1274"/>
                  </a:lnTo>
                  <a:lnTo>
                    <a:pt x="225" y="1298"/>
                  </a:lnTo>
                  <a:lnTo>
                    <a:pt x="237" y="1325"/>
                  </a:lnTo>
                  <a:lnTo>
                    <a:pt x="249" y="1349"/>
                  </a:lnTo>
                  <a:lnTo>
                    <a:pt x="262" y="1374"/>
                  </a:lnTo>
                  <a:lnTo>
                    <a:pt x="271" y="1396"/>
                  </a:lnTo>
                  <a:lnTo>
                    <a:pt x="284" y="1422"/>
                  </a:lnTo>
                  <a:lnTo>
                    <a:pt x="296" y="1444"/>
                  </a:lnTo>
                  <a:lnTo>
                    <a:pt x="308" y="1468"/>
                  </a:lnTo>
                  <a:lnTo>
                    <a:pt x="320" y="1490"/>
                  </a:lnTo>
                  <a:lnTo>
                    <a:pt x="333" y="1513"/>
                  </a:lnTo>
                  <a:lnTo>
                    <a:pt x="345" y="1535"/>
                  </a:lnTo>
                  <a:lnTo>
                    <a:pt x="361" y="1557"/>
                  </a:lnTo>
                  <a:lnTo>
                    <a:pt x="371" y="1579"/>
                  </a:lnTo>
                  <a:lnTo>
                    <a:pt x="384" y="1600"/>
                  </a:lnTo>
                  <a:lnTo>
                    <a:pt x="396" y="1618"/>
                  </a:lnTo>
                  <a:lnTo>
                    <a:pt x="411" y="1640"/>
                  </a:lnTo>
                  <a:lnTo>
                    <a:pt x="423" y="1659"/>
                  </a:lnTo>
                  <a:lnTo>
                    <a:pt x="435" y="1679"/>
                  </a:lnTo>
                  <a:lnTo>
                    <a:pt x="449" y="1698"/>
                  </a:lnTo>
                  <a:lnTo>
                    <a:pt x="462" y="1717"/>
                  </a:lnTo>
                  <a:lnTo>
                    <a:pt x="474" y="1734"/>
                  </a:lnTo>
                  <a:lnTo>
                    <a:pt x="486" y="1751"/>
                  </a:lnTo>
                  <a:lnTo>
                    <a:pt x="496" y="1767"/>
                  </a:lnTo>
                  <a:lnTo>
                    <a:pt x="510" y="1784"/>
                  </a:lnTo>
                  <a:lnTo>
                    <a:pt x="522" y="1801"/>
                  </a:lnTo>
                  <a:lnTo>
                    <a:pt x="532" y="1817"/>
                  </a:lnTo>
                  <a:lnTo>
                    <a:pt x="544" y="1832"/>
                  </a:lnTo>
                  <a:lnTo>
                    <a:pt x="555" y="1847"/>
                  </a:lnTo>
                  <a:lnTo>
                    <a:pt x="566" y="1861"/>
                  </a:lnTo>
                  <a:lnTo>
                    <a:pt x="577" y="1876"/>
                  </a:lnTo>
                  <a:lnTo>
                    <a:pt x="586" y="1888"/>
                  </a:lnTo>
                  <a:lnTo>
                    <a:pt x="598" y="1901"/>
                  </a:lnTo>
                  <a:lnTo>
                    <a:pt x="608" y="1911"/>
                  </a:lnTo>
                  <a:lnTo>
                    <a:pt x="618" y="1923"/>
                  </a:lnTo>
                  <a:lnTo>
                    <a:pt x="627" y="1935"/>
                  </a:lnTo>
                  <a:lnTo>
                    <a:pt x="637" y="1945"/>
                  </a:lnTo>
                  <a:lnTo>
                    <a:pt x="644" y="1954"/>
                  </a:lnTo>
                  <a:lnTo>
                    <a:pt x="650" y="1964"/>
                  </a:lnTo>
                  <a:lnTo>
                    <a:pt x="659" y="1972"/>
                  </a:lnTo>
                  <a:lnTo>
                    <a:pt x="667" y="1981"/>
                  </a:lnTo>
                  <a:lnTo>
                    <a:pt x="674" y="1988"/>
                  </a:lnTo>
                  <a:lnTo>
                    <a:pt x="679" y="1994"/>
                  </a:lnTo>
                  <a:lnTo>
                    <a:pt x="686" y="2001"/>
                  </a:lnTo>
                  <a:lnTo>
                    <a:pt x="693" y="2008"/>
                  </a:lnTo>
                  <a:lnTo>
                    <a:pt x="701" y="2015"/>
                  </a:lnTo>
                  <a:lnTo>
                    <a:pt x="708" y="2023"/>
                  </a:lnTo>
                  <a:lnTo>
                    <a:pt x="711" y="2028"/>
                  </a:lnTo>
                  <a:lnTo>
                    <a:pt x="715" y="2032"/>
                  </a:lnTo>
                  <a:lnTo>
                    <a:pt x="740" y="2022"/>
                  </a:lnTo>
                  <a:lnTo>
                    <a:pt x="740" y="20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6840538" y="2006600"/>
              <a:ext cx="625475" cy="254000"/>
            </a:xfrm>
            <a:custGeom>
              <a:avLst/>
              <a:gdLst/>
              <a:ahLst/>
              <a:cxnLst>
                <a:cxn ang="0">
                  <a:pos x="9" y="236"/>
                </a:cxn>
                <a:cxn ang="0">
                  <a:pos x="33" y="251"/>
                </a:cxn>
                <a:cxn ang="0">
                  <a:pos x="56" y="266"/>
                </a:cxn>
                <a:cxn ang="0">
                  <a:pos x="85" y="280"/>
                </a:cxn>
                <a:cxn ang="0">
                  <a:pos x="121" y="293"/>
                </a:cxn>
                <a:cxn ang="0">
                  <a:pos x="161" y="305"/>
                </a:cxn>
                <a:cxn ang="0">
                  <a:pos x="205" y="314"/>
                </a:cxn>
                <a:cxn ang="0">
                  <a:pos x="253" y="319"/>
                </a:cxn>
                <a:cxn ang="0">
                  <a:pos x="304" y="319"/>
                </a:cxn>
                <a:cxn ang="0">
                  <a:pos x="334" y="317"/>
                </a:cxn>
                <a:cxn ang="0">
                  <a:pos x="371" y="312"/>
                </a:cxn>
                <a:cxn ang="0">
                  <a:pos x="416" y="299"/>
                </a:cxn>
                <a:cxn ang="0">
                  <a:pos x="460" y="283"/>
                </a:cxn>
                <a:cxn ang="0">
                  <a:pos x="502" y="263"/>
                </a:cxn>
                <a:cxn ang="0">
                  <a:pos x="546" y="241"/>
                </a:cxn>
                <a:cxn ang="0">
                  <a:pos x="587" y="212"/>
                </a:cxn>
                <a:cxn ang="0">
                  <a:pos x="629" y="180"/>
                </a:cxn>
                <a:cxn ang="0">
                  <a:pos x="670" y="143"/>
                </a:cxn>
                <a:cxn ang="0">
                  <a:pos x="710" y="104"/>
                </a:cxn>
                <a:cxn ang="0">
                  <a:pos x="727" y="82"/>
                </a:cxn>
                <a:cxn ang="0">
                  <a:pos x="748" y="58"/>
                </a:cxn>
                <a:cxn ang="0">
                  <a:pos x="768" y="34"/>
                </a:cxn>
                <a:cxn ang="0">
                  <a:pos x="788" y="12"/>
                </a:cxn>
                <a:cxn ang="0">
                  <a:pos x="760" y="16"/>
                </a:cxn>
                <a:cxn ang="0">
                  <a:pos x="741" y="38"/>
                </a:cxn>
                <a:cxn ang="0">
                  <a:pos x="722" y="61"/>
                </a:cxn>
                <a:cxn ang="0">
                  <a:pos x="702" y="83"/>
                </a:cxn>
                <a:cxn ang="0">
                  <a:pos x="683" y="104"/>
                </a:cxn>
                <a:cxn ang="0">
                  <a:pos x="656" y="129"/>
                </a:cxn>
                <a:cxn ang="0">
                  <a:pos x="619" y="166"/>
                </a:cxn>
                <a:cxn ang="0">
                  <a:pos x="578" y="197"/>
                </a:cxn>
                <a:cxn ang="0">
                  <a:pos x="536" y="224"/>
                </a:cxn>
                <a:cxn ang="0">
                  <a:pos x="494" y="246"/>
                </a:cxn>
                <a:cxn ang="0">
                  <a:pos x="455" y="268"/>
                </a:cxn>
                <a:cxn ang="0">
                  <a:pos x="410" y="280"/>
                </a:cxn>
                <a:cxn ang="0">
                  <a:pos x="366" y="292"/>
                </a:cxn>
                <a:cxn ang="0">
                  <a:pos x="331" y="299"/>
                </a:cxn>
                <a:cxn ang="0">
                  <a:pos x="302" y="300"/>
                </a:cxn>
                <a:cxn ang="0">
                  <a:pos x="253" y="300"/>
                </a:cxn>
                <a:cxn ang="0">
                  <a:pos x="207" y="295"/>
                </a:cxn>
                <a:cxn ang="0">
                  <a:pos x="165" y="285"/>
                </a:cxn>
                <a:cxn ang="0">
                  <a:pos x="126" y="275"/>
                </a:cxn>
                <a:cxn ang="0">
                  <a:pos x="94" y="261"/>
                </a:cxn>
                <a:cxn ang="0">
                  <a:pos x="65" y="248"/>
                </a:cxn>
                <a:cxn ang="0">
                  <a:pos x="41" y="236"/>
                </a:cxn>
                <a:cxn ang="0">
                  <a:pos x="16" y="219"/>
                </a:cxn>
                <a:cxn ang="0">
                  <a:pos x="0" y="231"/>
                </a:cxn>
              </a:cxnLst>
              <a:rect l="0" t="0" r="r" b="b"/>
              <a:pathLst>
                <a:path w="788" h="321">
                  <a:moveTo>
                    <a:pt x="0" y="231"/>
                  </a:moveTo>
                  <a:lnTo>
                    <a:pt x="2" y="231"/>
                  </a:lnTo>
                  <a:lnTo>
                    <a:pt x="9" y="236"/>
                  </a:lnTo>
                  <a:lnTo>
                    <a:pt x="16" y="241"/>
                  </a:lnTo>
                  <a:lnTo>
                    <a:pt x="27" y="248"/>
                  </a:lnTo>
                  <a:lnTo>
                    <a:pt x="33" y="251"/>
                  </a:lnTo>
                  <a:lnTo>
                    <a:pt x="41" y="256"/>
                  </a:lnTo>
                  <a:lnTo>
                    <a:pt x="46" y="261"/>
                  </a:lnTo>
                  <a:lnTo>
                    <a:pt x="56" y="266"/>
                  </a:lnTo>
                  <a:lnTo>
                    <a:pt x="66" y="271"/>
                  </a:lnTo>
                  <a:lnTo>
                    <a:pt x="77" y="277"/>
                  </a:lnTo>
                  <a:lnTo>
                    <a:pt x="85" y="280"/>
                  </a:lnTo>
                  <a:lnTo>
                    <a:pt x="99" y="285"/>
                  </a:lnTo>
                  <a:lnTo>
                    <a:pt x="109" y="288"/>
                  </a:lnTo>
                  <a:lnTo>
                    <a:pt x="121" y="293"/>
                  </a:lnTo>
                  <a:lnTo>
                    <a:pt x="133" y="297"/>
                  </a:lnTo>
                  <a:lnTo>
                    <a:pt x="146" y="302"/>
                  </a:lnTo>
                  <a:lnTo>
                    <a:pt x="161" y="305"/>
                  </a:lnTo>
                  <a:lnTo>
                    <a:pt x="175" y="309"/>
                  </a:lnTo>
                  <a:lnTo>
                    <a:pt x="190" y="312"/>
                  </a:lnTo>
                  <a:lnTo>
                    <a:pt x="205" y="314"/>
                  </a:lnTo>
                  <a:lnTo>
                    <a:pt x="221" y="315"/>
                  </a:lnTo>
                  <a:lnTo>
                    <a:pt x="238" y="317"/>
                  </a:lnTo>
                  <a:lnTo>
                    <a:pt x="253" y="319"/>
                  </a:lnTo>
                  <a:lnTo>
                    <a:pt x="270" y="321"/>
                  </a:lnTo>
                  <a:lnTo>
                    <a:pt x="287" y="319"/>
                  </a:lnTo>
                  <a:lnTo>
                    <a:pt x="304" y="319"/>
                  </a:lnTo>
                  <a:lnTo>
                    <a:pt x="314" y="317"/>
                  </a:lnTo>
                  <a:lnTo>
                    <a:pt x="324" y="317"/>
                  </a:lnTo>
                  <a:lnTo>
                    <a:pt x="334" y="317"/>
                  </a:lnTo>
                  <a:lnTo>
                    <a:pt x="343" y="317"/>
                  </a:lnTo>
                  <a:lnTo>
                    <a:pt x="358" y="314"/>
                  </a:lnTo>
                  <a:lnTo>
                    <a:pt x="371" y="312"/>
                  </a:lnTo>
                  <a:lnTo>
                    <a:pt x="387" y="307"/>
                  </a:lnTo>
                  <a:lnTo>
                    <a:pt x="400" y="304"/>
                  </a:lnTo>
                  <a:lnTo>
                    <a:pt x="416" y="299"/>
                  </a:lnTo>
                  <a:lnTo>
                    <a:pt x="429" y="293"/>
                  </a:lnTo>
                  <a:lnTo>
                    <a:pt x="444" y="288"/>
                  </a:lnTo>
                  <a:lnTo>
                    <a:pt x="460" y="283"/>
                  </a:lnTo>
                  <a:lnTo>
                    <a:pt x="473" y="278"/>
                  </a:lnTo>
                  <a:lnTo>
                    <a:pt x="488" y="271"/>
                  </a:lnTo>
                  <a:lnTo>
                    <a:pt x="502" y="263"/>
                  </a:lnTo>
                  <a:lnTo>
                    <a:pt x="517" y="256"/>
                  </a:lnTo>
                  <a:lnTo>
                    <a:pt x="531" y="248"/>
                  </a:lnTo>
                  <a:lnTo>
                    <a:pt x="546" y="241"/>
                  </a:lnTo>
                  <a:lnTo>
                    <a:pt x="560" y="231"/>
                  </a:lnTo>
                  <a:lnTo>
                    <a:pt x="575" y="222"/>
                  </a:lnTo>
                  <a:lnTo>
                    <a:pt x="587" y="212"/>
                  </a:lnTo>
                  <a:lnTo>
                    <a:pt x="600" y="202"/>
                  </a:lnTo>
                  <a:lnTo>
                    <a:pt x="616" y="190"/>
                  </a:lnTo>
                  <a:lnTo>
                    <a:pt x="629" y="180"/>
                  </a:lnTo>
                  <a:lnTo>
                    <a:pt x="643" y="166"/>
                  </a:lnTo>
                  <a:lnTo>
                    <a:pt x="655" y="155"/>
                  </a:lnTo>
                  <a:lnTo>
                    <a:pt x="670" y="143"/>
                  </a:lnTo>
                  <a:lnTo>
                    <a:pt x="683" y="131"/>
                  </a:lnTo>
                  <a:lnTo>
                    <a:pt x="697" y="117"/>
                  </a:lnTo>
                  <a:lnTo>
                    <a:pt x="710" y="104"/>
                  </a:lnTo>
                  <a:lnTo>
                    <a:pt x="714" y="95"/>
                  </a:lnTo>
                  <a:lnTo>
                    <a:pt x="722" y="88"/>
                  </a:lnTo>
                  <a:lnTo>
                    <a:pt x="727" y="82"/>
                  </a:lnTo>
                  <a:lnTo>
                    <a:pt x="736" y="75"/>
                  </a:lnTo>
                  <a:lnTo>
                    <a:pt x="741" y="66"/>
                  </a:lnTo>
                  <a:lnTo>
                    <a:pt x="748" y="58"/>
                  </a:lnTo>
                  <a:lnTo>
                    <a:pt x="753" y="51"/>
                  </a:lnTo>
                  <a:lnTo>
                    <a:pt x="761" y="44"/>
                  </a:lnTo>
                  <a:lnTo>
                    <a:pt x="768" y="34"/>
                  </a:lnTo>
                  <a:lnTo>
                    <a:pt x="775" y="27"/>
                  </a:lnTo>
                  <a:lnTo>
                    <a:pt x="780" y="19"/>
                  </a:lnTo>
                  <a:lnTo>
                    <a:pt x="788" y="12"/>
                  </a:lnTo>
                  <a:lnTo>
                    <a:pt x="775" y="0"/>
                  </a:lnTo>
                  <a:lnTo>
                    <a:pt x="766" y="7"/>
                  </a:lnTo>
                  <a:lnTo>
                    <a:pt x="760" y="16"/>
                  </a:lnTo>
                  <a:lnTo>
                    <a:pt x="753" y="22"/>
                  </a:lnTo>
                  <a:lnTo>
                    <a:pt x="748" y="31"/>
                  </a:lnTo>
                  <a:lnTo>
                    <a:pt x="741" y="38"/>
                  </a:lnTo>
                  <a:lnTo>
                    <a:pt x="734" y="46"/>
                  </a:lnTo>
                  <a:lnTo>
                    <a:pt x="727" y="53"/>
                  </a:lnTo>
                  <a:lnTo>
                    <a:pt x="722" y="61"/>
                  </a:lnTo>
                  <a:lnTo>
                    <a:pt x="714" y="68"/>
                  </a:lnTo>
                  <a:lnTo>
                    <a:pt x="709" y="77"/>
                  </a:lnTo>
                  <a:lnTo>
                    <a:pt x="702" y="83"/>
                  </a:lnTo>
                  <a:lnTo>
                    <a:pt x="697" y="90"/>
                  </a:lnTo>
                  <a:lnTo>
                    <a:pt x="688" y="97"/>
                  </a:lnTo>
                  <a:lnTo>
                    <a:pt x="683" y="104"/>
                  </a:lnTo>
                  <a:lnTo>
                    <a:pt x="677" y="110"/>
                  </a:lnTo>
                  <a:lnTo>
                    <a:pt x="671" y="117"/>
                  </a:lnTo>
                  <a:lnTo>
                    <a:pt x="656" y="129"/>
                  </a:lnTo>
                  <a:lnTo>
                    <a:pt x="644" y="143"/>
                  </a:lnTo>
                  <a:lnTo>
                    <a:pt x="631" y="153"/>
                  </a:lnTo>
                  <a:lnTo>
                    <a:pt x="619" y="166"/>
                  </a:lnTo>
                  <a:lnTo>
                    <a:pt x="604" y="177"/>
                  </a:lnTo>
                  <a:lnTo>
                    <a:pt x="590" y="187"/>
                  </a:lnTo>
                  <a:lnTo>
                    <a:pt x="578" y="197"/>
                  </a:lnTo>
                  <a:lnTo>
                    <a:pt x="565" y="209"/>
                  </a:lnTo>
                  <a:lnTo>
                    <a:pt x="551" y="216"/>
                  </a:lnTo>
                  <a:lnTo>
                    <a:pt x="536" y="224"/>
                  </a:lnTo>
                  <a:lnTo>
                    <a:pt x="522" y="232"/>
                  </a:lnTo>
                  <a:lnTo>
                    <a:pt x="509" y="241"/>
                  </a:lnTo>
                  <a:lnTo>
                    <a:pt x="494" y="246"/>
                  </a:lnTo>
                  <a:lnTo>
                    <a:pt x="482" y="254"/>
                  </a:lnTo>
                  <a:lnTo>
                    <a:pt x="466" y="261"/>
                  </a:lnTo>
                  <a:lnTo>
                    <a:pt x="455" y="268"/>
                  </a:lnTo>
                  <a:lnTo>
                    <a:pt x="439" y="271"/>
                  </a:lnTo>
                  <a:lnTo>
                    <a:pt x="426" y="277"/>
                  </a:lnTo>
                  <a:lnTo>
                    <a:pt x="410" y="280"/>
                  </a:lnTo>
                  <a:lnTo>
                    <a:pt x="397" y="285"/>
                  </a:lnTo>
                  <a:lnTo>
                    <a:pt x="382" y="288"/>
                  </a:lnTo>
                  <a:lnTo>
                    <a:pt x="366" y="292"/>
                  </a:lnTo>
                  <a:lnTo>
                    <a:pt x="353" y="295"/>
                  </a:lnTo>
                  <a:lnTo>
                    <a:pt x="339" y="299"/>
                  </a:lnTo>
                  <a:lnTo>
                    <a:pt x="331" y="299"/>
                  </a:lnTo>
                  <a:lnTo>
                    <a:pt x="321" y="299"/>
                  </a:lnTo>
                  <a:lnTo>
                    <a:pt x="310" y="299"/>
                  </a:lnTo>
                  <a:lnTo>
                    <a:pt x="302" y="300"/>
                  </a:lnTo>
                  <a:lnTo>
                    <a:pt x="285" y="300"/>
                  </a:lnTo>
                  <a:lnTo>
                    <a:pt x="270" y="302"/>
                  </a:lnTo>
                  <a:lnTo>
                    <a:pt x="253" y="300"/>
                  </a:lnTo>
                  <a:lnTo>
                    <a:pt x="238" y="299"/>
                  </a:lnTo>
                  <a:lnTo>
                    <a:pt x="222" y="297"/>
                  </a:lnTo>
                  <a:lnTo>
                    <a:pt x="207" y="295"/>
                  </a:lnTo>
                  <a:lnTo>
                    <a:pt x="192" y="292"/>
                  </a:lnTo>
                  <a:lnTo>
                    <a:pt x="177" y="288"/>
                  </a:lnTo>
                  <a:lnTo>
                    <a:pt x="165" y="285"/>
                  </a:lnTo>
                  <a:lnTo>
                    <a:pt x="151" y="282"/>
                  </a:lnTo>
                  <a:lnTo>
                    <a:pt x="138" y="278"/>
                  </a:lnTo>
                  <a:lnTo>
                    <a:pt x="126" y="275"/>
                  </a:lnTo>
                  <a:lnTo>
                    <a:pt x="114" y="270"/>
                  </a:lnTo>
                  <a:lnTo>
                    <a:pt x="105" y="266"/>
                  </a:lnTo>
                  <a:lnTo>
                    <a:pt x="94" y="261"/>
                  </a:lnTo>
                  <a:lnTo>
                    <a:pt x="82" y="256"/>
                  </a:lnTo>
                  <a:lnTo>
                    <a:pt x="73" y="251"/>
                  </a:lnTo>
                  <a:lnTo>
                    <a:pt x="65" y="248"/>
                  </a:lnTo>
                  <a:lnTo>
                    <a:pt x="55" y="244"/>
                  </a:lnTo>
                  <a:lnTo>
                    <a:pt x="48" y="239"/>
                  </a:lnTo>
                  <a:lnTo>
                    <a:pt x="41" y="236"/>
                  </a:lnTo>
                  <a:lnTo>
                    <a:pt x="36" y="232"/>
                  </a:lnTo>
                  <a:lnTo>
                    <a:pt x="24" y="224"/>
                  </a:lnTo>
                  <a:lnTo>
                    <a:pt x="16" y="219"/>
                  </a:lnTo>
                  <a:lnTo>
                    <a:pt x="12" y="216"/>
                  </a:lnTo>
                  <a:lnTo>
                    <a:pt x="12" y="216"/>
                  </a:lnTo>
                  <a:lnTo>
                    <a:pt x="0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7453313" y="2006600"/>
              <a:ext cx="155575" cy="5016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" y="632"/>
                </a:cxn>
                <a:cxn ang="0">
                  <a:pos x="197" y="627"/>
                </a:cxn>
                <a:cxn ang="0">
                  <a:pos x="17" y="4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7" h="632">
                  <a:moveTo>
                    <a:pt x="0" y="0"/>
                  </a:moveTo>
                  <a:lnTo>
                    <a:pt x="180" y="632"/>
                  </a:lnTo>
                  <a:lnTo>
                    <a:pt x="197" y="627"/>
                  </a:lnTo>
                  <a:lnTo>
                    <a:pt x="17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7129463" y="2493963"/>
              <a:ext cx="481013" cy="198437"/>
            </a:xfrm>
            <a:custGeom>
              <a:avLst/>
              <a:gdLst/>
              <a:ahLst/>
              <a:cxnLst>
                <a:cxn ang="0">
                  <a:pos x="1" y="250"/>
                </a:cxn>
                <a:cxn ang="0">
                  <a:pos x="13" y="249"/>
                </a:cxn>
                <a:cxn ang="0">
                  <a:pos x="32" y="247"/>
                </a:cxn>
                <a:cxn ang="0">
                  <a:pos x="59" y="244"/>
                </a:cxn>
                <a:cxn ang="0">
                  <a:pos x="84" y="240"/>
                </a:cxn>
                <a:cxn ang="0">
                  <a:pos x="101" y="237"/>
                </a:cxn>
                <a:cxn ang="0">
                  <a:pos x="122" y="233"/>
                </a:cxn>
                <a:cxn ang="0">
                  <a:pos x="140" y="230"/>
                </a:cxn>
                <a:cxn ang="0">
                  <a:pos x="161" y="227"/>
                </a:cxn>
                <a:cxn ang="0">
                  <a:pos x="184" y="222"/>
                </a:cxn>
                <a:cxn ang="0">
                  <a:pos x="206" y="218"/>
                </a:cxn>
                <a:cxn ang="0">
                  <a:pos x="230" y="213"/>
                </a:cxn>
                <a:cxn ang="0">
                  <a:pos x="254" y="206"/>
                </a:cxn>
                <a:cxn ang="0">
                  <a:pos x="278" y="200"/>
                </a:cxn>
                <a:cxn ang="0">
                  <a:pos x="301" y="191"/>
                </a:cxn>
                <a:cxn ang="0">
                  <a:pos x="327" y="184"/>
                </a:cxn>
                <a:cxn ang="0">
                  <a:pos x="351" y="176"/>
                </a:cxn>
                <a:cxn ang="0">
                  <a:pos x="378" y="166"/>
                </a:cxn>
                <a:cxn ang="0">
                  <a:pos x="401" y="154"/>
                </a:cxn>
                <a:cxn ang="0">
                  <a:pos x="427" y="145"/>
                </a:cxn>
                <a:cxn ang="0">
                  <a:pos x="449" y="132"/>
                </a:cxn>
                <a:cxn ang="0">
                  <a:pos x="473" y="120"/>
                </a:cxn>
                <a:cxn ang="0">
                  <a:pos x="495" y="105"/>
                </a:cxn>
                <a:cxn ang="0">
                  <a:pos x="517" y="89"/>
                </a:cxn>
                <a:cxn ang="0">
                  <a:pos x="540" y="76"/>
                </a:cxn>
                <a:cxn ang="0">
                  <a:pos x="559" y="59"/>
                </a:cxn>
                <a:cxn ang="0">
                  <a:pos x="578" y="42"/>
                </a:cxn>
                <a:cxn ang="0">
                  <a:pos x="598" y="23"/>
                </a:cxn>
                <a:cxn ang="0">
                  <a:pos x="600" y="0"/>
                </a:cxn>
                <a:cxn ang="0">
                  <a:pos x="579" y="17"/>
                </a:cxn>
                <a:cxn ang="0">
                  <a:pos x="562" y="34"/>
                </a:cxn>
                <a:cxn ang="0">
                  <a:pos x="540" y="50"/>
                </a:cxn>
                <a:cxn ang="0">
                  <a:pos x="520" y="66"/>
                </a:cxn>
                <a:cxn ang="0">
                  <a:pos x="498" y="79"/>
                </a:cxn>
                <a:cxn ang="0">
                  <a:pos x="476" y="93"/>
                </a:cxn>
                <a:cxn ang="0">
                  <a:pos x="451" y="106"/>
                </a:cxn>
                <a:cxn ang="0">
                  <a:pos x="428" y="120"/>
                </a:cxn>
                <a:cxn ang="0">
                  <a:pos x="403" y="128"/>
                </a:cxn>
                <a:cxn ang="0">
                  <a:pos x="379" y="140"/>
                </a:cxn>
                <a:cxn ang="0">
                  <a:pos x="352" y="150"/>
                </a:cxn>
                <a:cxn ang="0">
                  <a:pos x="328" y="159"/>
                </a:cxn>
                <a:cxn ang="0">
                  <a:pos x="303" y="167"/>
                </a:cxn>
                <a:cxn ang="0">
                  <a:pos x="279" y="176"/>
                </a:cxn>
                <a:cxn ang="0">
                  <a:pos x="254" y="183"/>
                </a:cxn>
                <a:cxn ang="0">
                  <a:pos x="232" y="189"/>
                </a:cxn>
                <a:cxn ang="0">
                  <a:pos x="208" y="194"/>
                </a:cxn>
                <a:cxn ang="0">
                  <a:pos x="184" y="200"/>
                </a:cxn>
                <a:cxn ang="0">
                  <a:pos x="161" y="205"/>
                </a:cxn>
                <a:cxn ang="0">
                  <a:pos x="140" y="210"/>
                </a:cxn>
                <a:cxn ang="0">
                  <a:pos x="120" y="213"/>
                </a:cxn>
                <a:cxn ang="0">
                  <a:pos x="101" y="218"/>
                </a:cxn>
                <a:cxn ang="0">
                  <a:pos x="83" y="220"/>
                </a:cxn>
                <a:cxn ang="0">
                  <a:pos x="67" y="223"/>
                </a:cxn>
                <a:cxn ang="0">
                  <a:pos x="39" y="227"/>
                </a:cxn>
                <a:cxn ang="0">
                  <a:pos x="17" y="230"/>
                </a:cxn>
                <a:cxn ang="0">
                  <a:pos x="0" y="233"/>
                </a:cxn>
                <a:cxn ang="0">
                  <a:pos x="0" y="250"/>
                </a:cxn>
              </a:cxnLst>
              <a:rect l="0" t="0" r="r" b="b"/>
              <a:pathLst>
                <a:path w="606" h="250">
                  <a:moveTo>
                    <a:pt x="0" y="250"/>
                  </a:moveTo>
                  <a:lnTo>
                    <a:pt x="1" y="250"/>
                  </a:lnTo>
                  <a:lnTo>
                    <a:pt x="6" y="250"/>
                  </a:lnTo>
                  <a:lnTo>
                    <a:pt x="13" y="249"/>
                  </a:lnTo>
                  <a:lnTo>
                    <a:pt x="23" y="249"/>
                  </a:lnTo>
                  <a:lnTo>
                    <a:pt x="32" y="247"/>
                  </a:lnTo>
                  <a:lnTo>
                    <a:pt x="45" y="245"/>
                  </a:lnTo>
                  <a:lnTo>
                    <a:pt x="59" y="244"/>
                  </a:lnTo>
                  <a:lnTo>
                    <a:pt x="76" y="242"/>
                  </a:lnTo>
                  <a:lnTo>
                    <a:pt x="84" y="240"/>
                  </a:lnTo>
                  <a:lnTo>
                    <a:pt x="93" y="239"/>
                  </a:lnTo>
                  <a:lnTo>
                    <a:pt x="101" y="237"/>
                  </a:lnTo>
                  <a:lnTo>
                    <a:pt x="112" y="235"/>
                  </a:lnTo>
                  <a:lnTo>
                    <a:pt x="122" y="233"/>
                  </a:lnTo>
                  <a:lnTo>
                    <a:pt x="130" y="232"/>
                  </a:lnTo>
                  <a:lnTo>
                    <a:pt x="140" y="230"/>
                  </a:lnTo>
                  <a:lnTo>
                    <a:pt x="152" y="230"/>
                  </a:lnTo>
                  <a:lnTo>
                    <a:pt x="161" y="227"/>
                  </a:lnTo>
                  <a:lnTo>
                    <a:pt x="173" y="225"/>
                  </a:lnTo>
                  <a:lnTo>
                    <a:pt x="184" y="222"/>
                  </a:lnTo>
                  <a:lnTo>
                    <a:pt x="195" y="220"/>
                  </a:lnTo>
                  <a:lnTo>
                    <a:pt x="206" y="218"/>
                  </a:lnTo>
                  <a:lnTo>
                    <a:pt x="220" y="216"/>
                  </a:lnTo>
                  <a:lnTo>
                    <a:pt x="230" y="213"/>
                  </a:lnTo>
                  <a:lnTo>
                    <a:pt x="244" y="211"/>
                  </a:lnTo>
                  <a:lnTo>
                    <a:pt x="254" y="206"/>
                  </a:lnTo>
                  <a:lnTo>
                    <a:pt x="266" y="203"/>
                  </a:lnTo>
                  <a:lnTo>
                    <a:pt x="278" y="200"/>
                  </a:lnTo>
                  <a:lnTo>
                    <a:pt x="290" y="196"/>
                  </a:lnTo>
                  <a:lnTo>
                    <a:pt x="301" y="191"/>
                  </a:lnTo>
                  <a:lnTo>
                    <a:pt x="315" y="188"/>
                  </a:lnTo>
                  <a:lnTo>
                    <a:pt x="327" y="184"/>
                  </a:lnTo>
                  <a:lnTo>
                    <a:pt x="340" y="181"/>
                  </a:lnTo>
                  <a:lnTo>
                    <a:pt x="351" y="176"/>
                  </a:lnTo>
                  <a:lnTo>
                    <a:pt x="364" y="171"/>
                  </a:lnTo>
                  <a:lnTo>
                    <a:pt x="378" y="166"/>
                  </a:lnTo>
                  <a:lnTo>
                    <a:pt x="390" y="161"/>
                  </a:lnTo>
                  <a:lnTo>
                    <a:pt x="401" y="154"/>
                  </a:lnTo>
                  <a:lnTo>
                    <a:pt x="413" y="150"/>
                  </a:lnTo>
                  <a:lnTo>
                    <a:pt x="427" y="145"/>
                  </a:lnTo>
                  <a:lnTo>
                    <a:pt x="440" y="140"/>
                  </a:lnTo>
                  <a:lnTo>
                    <a:pt x="449" y="132"/>
                  </a:lnTo>
                  <a:lnTo>
                    <a:pt x="462" y="125"/>
                  </a:lnTo>
                  <a:lnTo>
                    <a:pt x="473" y="120"/>
                  </a:lnTo>
                  <a:lnTo>
                    <a:pt x="484" y="113"/>
                  </a:lnTo>
                  <a:lnTo>
                    <a:pt x="495" y="105"/>
                  </a:lnTo>
                  <a:lnTo>
                    <a:pt x="508" y="98"/>
                  </a:lnTo>
                  <a:lnTo>
                    <a:pt x="517" y="89"/>
                  </a:lnTo>
                  <a:lnTo>
                    <a:pt x="530" y="84"/>
                  </a:lnTo>
                  <a:lnTo>
                    <a:pt x="540" y="76"/>
                  </a:lnTo>
                  <a:lnTo>
                    <a:pt x="549" y="67"/>
                  </a:lnTo>
                  <a:lnTo>
                    <a:pt x="559" y="59"/>
                  </a:lnTo>
                  <a:lnTo>
                    <a:pt x="571" y="52"/>
                  </a:lnTo>
                  <a:lnTo>
                    <a:pt x="578" y="42"/>
                  </a:lnTo>
                  <a:lnTo>
                    <a:pt x="588" y="32"/>
                  </a:lnTo>
                  <a:lnTo>
                    <a:pt x="598" y="23"/>
                  </a:lnTo>
                  <a:lnTo>
                    <a:pt x="606" y="15"/>
                  </a:lnTo>
                  <a:lnTo>
                    <a:pt x="600" y="0"/>
                  </a:lnTo>
                  <a:lnTo>
                    <a:pt x="589" y="8"/>
                  </a:lnTo>
                  <a:lnTo>
                    <a:pt x="579" y="17"/>
                  </a:lnTo>
                  <a:lnTo>
                    <a:pt x="571" y="23"/>
                  </a:lnTo>
                  <a:lnTo>
                    <a:pt x="562" y="34"/>
                  </a:lnTo>
                  <a:lnTo>
                    <a:pt x="551" y="42"/>
                  </a:lnTo>
                  <a:lnTo>
                    <a:pt x="540" y="50"/>
                  </a:lnTo>
                  <a:lnTo>
                    <a:pt x="530" y="57"/>
                  </a:lnTo>
                  <a:lnTo>
                    <a:pt x="520" y="66"/>
                  </a:lnTo>
                  <a:lnTo>
                    <a:pt x="508" y="72"/>
                  </a:lnTo>
                  <a:lnTo>
                    <a:pt x="498" y="79"/>
                  </a:lnTo>
                  <a:lnTo>
                    <a:pt x="484" y="86"/>
                  </a:lnTo>
                  <a:lnTo>
                    <a:pt x="476" y="93"/>
                  </a:lnTo>
                  <a:lnTo>
                    <a:pt x="462" y="98"/>
                  </a:lnTo>
                  <a:lnTo>
                    <a:pt x="451" y="106"/>
                  </a:lnTo>
                  <a:lnTo>
                    <a:pt x="440" y="111"/>
                  </a:lnTo>
                  <a:lnTo>
                    <a:pt x="428" y="120"/>
                  </a:lnTo>
                  <a:lnTo>
                    <a:pt x="415" y="123"/>
                  </a:lnTo>
                  <a:lnTo>
                    <a:pt x="403" y="128"/>
                  </a:lnTo>
                  <a:lnTo>
                    <a:pt x="390" y="133"/>
                  </a:lnTo>
                  <a:lnTo>
                    <a:pt x="379" y="140"/>
                  </a:lnTo>
                  <a:lnTo>
                    <a:pt x="366" y="145"/>
                  </a:lnTo>
                  <a:lnTo>
                    <a:pt x="352" y="150"/>
                  </a:lnTo>
                  <a:lnTo>
                    <a:pt x="340" y="154"/>
                  </a:lnTo>
                  <a:lnTo>
                    <a:pt x="328" y="159"/>
                  </a:lnTo>
                  <a:lnTo>
                    <a:pt x="317" y="162"/>
                  </a:lnTo>
                  <a:lnTo>
                    <a:pt x="303" y="167"/>
                  </a:lnTo>
                  <a:lnTo>
                    <a:pt x="290" y="171"/>
                  </a:lnTo>
                  <a:lnTo>
                    <a:pt x="279" y="176"/>
                  </a:lnTo>
                  <a:lnTo>
                    <a:pt x="266" y="179"/>
                  </a:lnTo>
                  <a:lnTo>
                    <a:pt x="254" y="183"/>
                  </a:lnTo>
                  <a:lnTo>
                    <a:pt x="242" y="186"/>
                  </a:lnTo>
                  <a:lnTo>
                    <a:pt x="232" y="189"/>
                  </a:lnTo>
                  <a:lnTo>
                    <a:pt x="220" y="191"/>
                  </a:lnTo>
                  <a:lnTo>
                    <a:pt x="208" y="194"/>
                  </a:lnTo>
                  <a:lnTo>
                    <a:pt x="195" y="196"/>
                  </a:lnTo>
                  <a:lnTo>
                    <a:pt x="184" y="200"/>
                  </a:lnTo>
                  <a:lnTo>
                    <a:pt x="173" y="201"/>
                  </a:lnTo>
                  <a:lnTo>
                    <a:pt x="161" y="205"/>
                  </a:lnTo>
                  <a:lnTo>
                    <a:pt x="151" y="206"/>
                  </a:lnTo>
                  <a:lnTo>
                    <a:pt x="140" y="210"/>
                  </a:lnTo>
                  <a:lnTo>
                    <a:pt x="129" y="211"/>
                  </a:lnTo>
                  <a:lnTo>
                    <a:pt x="120" y="213"/>
                  </a:lnTo>
                  <a:lnTo>
                    <a:pt x="110" y="215"/>
                  </a:lnTo>
                  <a:lnTo>
                    <a:pt x="101" y="218"/>
                  </a:lnTo>
                  <a:lnTo>
                    <a:pt x="93" y="218"/>
                  </a:lnTo>
                  <a:lnTo>
                    <a:pt x="83" y="220"/>
                  </a:lnTo>
                  <a:lnTo>
                    <a:pt x="74" y="220"/>
                  </a:lnTo>
                  <a:lnTo>
                    <a:pt x="67" y="223"/>
                  </a:lnTo>
                  <a:lnTo>
                    <a:pt x="52" y="225"/>
                  </a:lnTo>
                  <a:lnTo>
                    <a:pt x="39" y="227"/>
                  </a:lnTo>
                  <a:lnTo>
                    <a:pt x="27" y="228"/>
                  </a:lnTo>
                  <a:lnTo>
                    <a:pt x="17" y="230"/>
                  </a:lnTo>
                  <a:lnTo>
                    <a:pt x="1" y="232"/>
                  </a:lnTo>
                  <a:lnTo>
                    <a:pt x="0" y="233"/>
                  </a:lnTo>
                  <a:lnTo>
                    <a:pt x="0" y="250"/>
                  </a:lnTo>
                  <a:lnTo>
                    <a:pt x="0" y="2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7631113" y="1851025"/>
              <a:ext cx="417513" cy="982662"/>
            </a:xfrm>
            <a:custGeom>
              <a:avLst/>
              <a:gdLst/>
              <a:ahLst/>
              <a:cxnLst>
                <a:cxn ang="0">
                  <a:pos x="3" y="13"/>
                </a:cxn>
                <a:cxn ang="0">
                  <a:pos x="0" y="47"/>
                </a:cxn>
                <a:cxn ang="0">
                  <a:pos x="0" y="88"/>
                </a:cxn>
                <a:cxn ang="0">
                  <a:pos x="3" y="146"/>
                </a:cxn>
                <a:cxn ang="0">
                  <a:pos x="8" y="190"/>
                </a:cxn>
                <a:cxn ang="0">
                  <a:pos x="17" y="230"/>
                </a:cxn>
                <a:cxn ang="0">
                  <a:pos x="25" y="276"/>
                </a:cxn>
                <a:cxn ang="0">
                  <a:pos x="37" y="325"/>
                </a:cxn>
                <a:cxn ang="0">
                  <a:pos x="54" y="379"/>
                </a:cxn>
                <a:cxn ang="0">
                  <a:pos x="73" y="440"/>
                </a:cxn>
                <a:cxn ang="0">
                  <a:pos x="95" y="505"/>
                </a:cxn>
                <a:cxn ang="0">
                  <a:pos x="120" y="569"/>
                </a:cxn>
                <a:cxn ang="0">
                  <a:pos x="149" y="635"/>
                </a:cxn>
                <a:cxn ang="0">
                  <a:pos x="183" y="701"/>
                </a:cxn>
                <a:cxn ang="0">
                  <a:pos x="217" y="766"/>
                </a:cxn>
                <a:cxn ang="0">
                  <a:pos x="254" y="832"/>
                </a:cxn>
                <a:cxn ang="0">
                  <a:pos x="290" y="894"/>
                </a:cxn>
                <a:cxn ang="0">
                  <a:pos x="325" y="955"/>
                </a:cxn>
                <a:cxn ang="0">
                  <a:pos x="359" y="1010"/>
                </a:cxn>
                <a:cxn ang="0">
                  <a:pos x="391" y="1062"/>
                </a:cxn>
                <a:cxn ang="0">
                  <a:pos x="422" y="1108"/>
                </a:cxn>
                <a:cxn ang="0">
                  <a:pos x="449" y="1148"/>
                </a:cxn>
                <a:cxn ang="0">
                  <a:pos x="473" y="1184"/>
                </a:cxn>
                <a:cxn ang="0">
                  <a:pos x="501" y="1223"/>
                </a:cxn>
                <a:cxn ang="0">
                  <a:pos x="518" y="1233"/>
                </a:cxn>
                <a:cxn ang="0">
                  <a:pos x="515" y="1215"/>
                </a:cxn>
                <a:cxn ang="0">
                  <a:pos x="486" y="1174"/>
                </a:cxn>
                <a:cxn ang="0">
                  <a:pos x="464" y="1140"/>
                </a:cxn>
                <a:cxn ang="0">
                  <a:pos x="439" y="1099"/>
                </a:cxn>
                <a:cxn ang="0">
                  <a:pos x="408" y="1054"/>
                </a:cxn>
                <a:cxn ang="0">
                  <a:pos x="376" y="1001"/>
                </a:cxn>
                <a:cxn ang="0">
                  <a:pos x="342" y="947"/>
                </a:cxn>
                <a:cxn ang="0">
                  <a:pos x="305" y="886"/>
                </a:cxn>
                <a:cxn ang="0">
                  <a:pos x="269" y="823"/>
                </a:cxn>
                <a:cxn ang="0">
                  <a:pos x="232" y="759"/>
                </a:cxn>
                <a:cxn ang="0">
                  <a:pos x="198" y="694"/>
                </a:cxn>
                <a:cxn ang="0">
                  <a:pos x="164" y="627"/>
                </a:cxn>
                <a:cxn ang="0">
                  <a:pos x="135" y="561"/>
                </a:cxn>
                <a:cxn ang="0">
                  <a:pos x="110" y="496"/>
                </a:cxn>
                <a:cxn ang="0">
                  <a:pos x="90" y="435"/>
                </a:cxn>
                <a:cxn ang="0">
                  <a:pos x="69" y="376"/>
                </a:cxn>
                <a:cxn ang="0">
                  <a:pos x="56" y="320"/>
                </a:cxn>
                <a:cxn ang="0">
                  <a:pos x="42" y="273"/>
                </a:cxn>
                <a:cxn ang="0">
                  <a:pos x="34" y="230"/>
                </a:cxn>
                <a:cxn ang="0">
                  <a:pos x="27" y="190"/>
                </a:cxn>
                <a:cxn ang="0">
                  <a:pos x="20" y="146"/>
                </a:cxn>
                <a:cxn ang="0">
                  <a:pos x="17" y="90"/>
                </a:cxn>
                <a:cxn ang="0">
                  <a:pos x="17" y="49"/>
                </a:cxn>
                <a:cxn ang="0">
                  <a:pos x="20" y="18"/>
                </a:cxn>
                <a:cxn ang="0">
                  <a:pos x="8" y="0"/>
                </a:cxn>
              </a:cxnLst>
              <a:rect l="0" t="0" r="r" b="b"/>
              <a:pathLst>
                <a:path w="527" h="1238">
                  <a:moveTo>
                    <a:pt x="8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3" y="13"/>
                  </a:lnTo>
                  <a:lnTo>
                    <a:pt x="3" y="24"/>
                  </a:lnTo>
                  <a:lnTo>
                    <a:pt x="2" y="29"/>
                  </a:lnTo>
                  <a:lnTo>
                    <a:pt x="2" y="37"/>
                  </a:lnTo>
                  <a:lnTo>
                    <a:pt x="0" y="47"/>
                  </a:lnTo>
                  <a:lnTo>
                    <a:pt x="0" y="56"/>
                  </a:lnTo>
                  <a:lnTo>
                    <a:pt x="0" y="66"/>
                  </a:lnTo>
                  <a:lnTo>
                    <a:pt x="0" y="78"/>
                  </a:lnTo>
                  <a:lnTo>
                    <a:pt x="0" y="88"/>
                  </a:lnTo>
                  <a:lnTo>
                    <a:pt x="2" y="103"/>
                  </a:lnTo>
                  <a:lnTo>
                    <a:pt x="2" y="117"/>
                  </a:lnTo>
                  <a:lnTo>
                    <a:pt x="2" y="130"/>
                  </a:lnTo>
                  <a:lnTo>
                    <a:pt x="3" y="146"/>
                  </a:lnTo>
                  <a:lnTo>
                    <a:pt x="5" y="162"/>
                  </a:lnTo>
                  <a:lnTo>
                    <a:pt x="5" y="171"/>
                  </a:lnTo>
                  <a:lnTo>
                    <a:pt x="7" y="181"/>
                  </a:lnTo>
                  <a:lnTo>
                    <a:pt x="8" y="190"/>
                  </a:lnTo>
                  <a:lnTo>
                    <a:pt x="10" y="200"/>
                  </a:lnTo>
                  <a:lnTo>
                    <a:pt x="12" y="210"/>
                  </a:lnTo>
                  <a:lnTo>
                    <a:pt x="15" y="218"/>
                  </a:lnTo>
                  <a:lnTo>
                    <a:pt x="17" y="230"/>
                  </a:lnTo>
                  <a:lnTo>
                    <a:pt x="20" y="244"/>
                  </a:lnTo>
                  <a:lnTo>
                    <a:pt x="20" y="252"/>
                  </a:lnTo>
                  <a:lnTo>
                    <a:pt x="24" y="264"/>
                  </a:lnTo>
                  <a:lnTo>
                    <a:pt x="25" y="276"/>
                  </a:lnTo>
                  <a:lnTo>
                    <a:pt x="29" y="288"/>
                  </a:lnTo>
                  <a:lnTo>
                    <a:pt x="32" y="300"/>
                  </a:lnTo>
                  <a:lnTo>
                    <a:pt x="34" y="313"/>
                  </a:lnTo>
                  <a:lnTo>
                    <a:pt x="37" y="325"/>
                  </a:lnTo>
                  <a:lnTo>
                    <a:pt x="42" y="340"/>
                  </a:lnTo>
                  <a:lnTo>
                    <a:pt x="46" y="352"/>
                  </a:lnTo>
                  <a:lnTo>
                    <a:pt x="49" y="366"/>
                  </a:lnTo>
                  <a:lnTo>
                    <a:pt x="54" y="379"/>
                  </a:lnTo>
                  <a:lnTo>
                    <a:pt x="59" y="395"/>
                  </a:lnTo>
                  <a:lnTo>
                    <a:pt x="64" y="410"/>
                  </a:lnTo>
                  <a:lnTo>
                    <a:pt x="69" y="423"/>
                  </a:lnTo>
                  <a:lnTo>
                    <a:pt x="73" y="440"/>
                  </a:lnTo>
                  <a:lnTo>
                    <a:pt x="80" y="457"/>
                  </a:lnTo>
                  <a:lnTo>
                    <a:pt x="85" y="473"/>
                  </a:lnTo>
                  <a:lnTo>
                    <a:pt x="90" y="488"/>
                  </a:lnTo>
                  <a:lnTo>
                    <a:pt x="95" y="505"/>
                  </a:lnTo>
                  <a:lnTo>
                    <a:pt x="100" y="520"/>
                  </a:lnTo>
                  <a:lnTo>
                    <a:pt x="107" y="537"/>
                  </a:lnTo>
                  <a:lnTo>
                    <a:pt x="113" y="552"/>
                  </a:lnTo>
                  <a:lnTo>
                    <a:pt x="120" y="569"/>
                  </a:lnTo>
                  <a:lnTo>
                    <a:pt x="129" y="586"/>
                  </a:lnTo>
                  <a:lnTo>
                    <a:pt x="134" y="601"/>
                  </a:lnTo>
                  <a:lnTo>
                    <a:pt x="142" y="618"/>
                  </a:lnTo>
                  <a:lnTo>
                    <a:pt x="149" y="635"/>
                  </a:lnTo>
                  <a:lnTo>
                    <a:pt x="159" y="652"/>
                  </a:lnTo>
                  <a:lnTo>
                    <a:pt x="166" y="667"/>
                  </a:lnTo>
                  <a:lnTo>
                    <a:pt x="174" y="684"/>
                  </a:lnTo>
                  <a:lnTo>
                    <a:pt x="183" y="701"/>
                  </a:lnTo>
                  <a:lnTo>
                    <a:pt x="193" y="718"/>
                  </a:lnTo>
                  <a:lnTo>
                    <a:pt x="200" y="733"/>
                  </a:lnTo>
                  <a:lnTo>
                    <a:pt x="208" y="750"/>
                  </a:lnTo>
                  <a:lnTo>
                    <a:pt x="217" y="766"/>
                  </a:lnTo>
                  <a:lnTo>
                    <a:pt x="225" y="783"/>
                  </a:lnTo>
                  <a:lnTo>
                    <a:pt x="234" y="799"/>
                  </a:lnTo>
                  <a:lnTo>
                    <a:pt x="244" y="815"/>
                  </a:lnTo>
                  <a:lnTo>
                    <a:pt x="254" y="832"/>
                  </a:lnTo>
                  <a:lnTo>
                    <a:pt x="263" y="849"/>
                  </a:lnTo>
                  <a:lnTo>
                    <a:pt x="271" y="864"/>
                  </a:lnTo>
                  <a:lnTo>
                    <a:pt x="281" y="879"/>
                  </a:lnTo>
                  <a:lnTo>
                    <a:pt x="290" y="894"/>
                  </a:lnTo>
                  <a:lnTo>
                    <a:pt x="298" y="910"/>
                  </a:lnTo>
                  <a:lnTo>
                    <a:pt x="307" y="925"/>
                  </a:lnTo>
                  <a:lnTo>
                    <a:pt x="317" y="940"/>
                  </a:lnTo>
                  <a:lnTo>
                    <a:pt x="325" y="955"/>
                  </a:lnTo>
                  <a:lnTo>
                    <a:pt x="335" y="971"/>
                  </a:lnTo>
                  <a:lnTo>
                    <a:pt x="344" y="984"/>
                  </a:lnTo>
                  <a:lnTo>
                    <a:pt x="352" y="996"/>
                  </a:lnTo>
                  <a:lnTo>
                    <a:pt x="359" y="1010"/>
                  </a:lnTo>
                  <a:lnTo>
                    <a:pt x="368" y="1025"/>
                  </a:lnTo>
                  <a:lnTo>
                    <a:pt x="376" y="1037"/>
                  </a:lnTo>
                  <a:lnTo>
                    <a:pt x="385" y="1050"/>
                  </a:lnTo>
                  <a:lnTo>
                    <a:pt x="391" y="1062"/>
                  </a:lnTo>
                  <a:lnTo>
                    <a:pt x="402" y="1076"/>
                  </a:lnTo>
                  <a:lnTo>
                    <a:pt x="408" y="1087"/>
                  </a:lnTo>
                  <a:lnTo>
                    <a:pt x="417" y="1098"/>
                  </a:lnTo>
                  <a:lnTo>
                    <a:pt x="422" y="1108"/>
                  </a:lnTo>
                  <a:lnTo>
                    <a:pt x="430" y="1120"/>
                  </a:lnTo>
                  <a:lnTo>
                    <a:pt x="437" y="1128"/>
                  </a:lnTo>
                  <a:lnTo>
                    <a:pt x="444" y="1138"/>
                  </a:lnTo>
                  <a:lnTo>
                    <a:pt x="449" y="1148"/>
                  </a:lnTo>
                  <a:lnTo>
                    <a:pt x="457" y="1159"/>
                  </a:lnTo>
                  <a:lnTo>
                    <a:pt x="463" y="1167"/>
                  </a:lnTo>
                  <a:lnTo>
                    <a:pt x="468" y="1176"/>
                  </a:lnTo>
                  <a:lnTo>
                    <a:pt x="473" y="1184"/>
                  </a:lnTo>
                  <a:lnTo>
                    <a:pt x="479" y="1191"/>
                  </a:lnTo>
                  <a:lnTo>
                    <a:pt x="486" y="1204"/>
                  </a:lnTo>
                  <a:lnTo>
                    <a:pt x="496" y="1216"/>
                  </a:lnTo>
                  <a:lnTo>
                    <a:pt x="501" y="1223"/>
                  </a:lnTo>
                  <a:lnTo>
                    <a:pt x="507" y="1230"/>
                  </a:lnTo>
                  <a:lnTo>
                    <a:pt x="510" y="1235"/>
                  </a:lnTo>
                  <a:lnTo>
                    <a:pt x="513" y="1238"/>
                  </a:lnTo>
                  <a:lnTo>
                    <a:pt x="518" y="1233"/>
                  </a:lnTo>
                  <a:lnTo>
                    <a:pt x="527" y="1228"/>
                  </a:lnTo>
                  <a:lnTo>
                    <a:pt x="524" y="1226"/>
                  </a:lnTo>
                  <a:lnTo>
                    <a:pt x="520" y="1221"/>
                  </a:lnTo>
                  <a:lnTo>
                    <a:pt x="515" y="1215"/>
                  </a:lnTo>
                  <a:lnTo>
                    <a:pt x="512" y="1206"/>
                  </a:lnTo>
                  <a:lnTo>
                    <a:pt x="501" y="1194"/>
                  </a:lnTo>
                  <a:lnTo>
                    <a:pt x="493" y="1182"/>
                  </a:lnTo>
                  <a:lnTo>
                    <a:pt x="486" y="1174"/>
                  </a:lnTo>
                  <a:lnTo>
                    <a:pt x="481" y="1165"/>
                  </a:lnTo>
                  <a:lnTo>
                    <a:pt x="478" y="1159"/>
                  </a:lnTo>
                  <a:lnTo>
                    <a:pt x="473" y="1152"/>
                  </a:lnTo>
                  <a:lnTo>
                    <a:pt x="464" y="1140"/>
                  </a:lnTo>
                  <a:lnTo>
                    <a:pt x="459" y="1130"/>
                  </a:lnTo>
                  <a:lnTo>
                    <a:pt x="451" y="1121"/>
                  </a:lnTo>
                  <a:lnTo>
                    <a:pt x="447" y="1111"/>
                  </a:lnTo>
                  <a:lnTo>
                    <a:pt x="439" y="1099"/>
                  </a:lnTo>
                  <a:lnTo>
                    <a:pt x="432" y="1089"/>
                  </a:lnTo>
                  <a:lnTo>
                    <a:pt x="424" y="1077"/>
                  </a:lnTo>
                  <a:lnTo>
                    <a:pt x="417" y="1065"/>
                  </a:lnTo>
                  <a:lnTo>
                    <a:pt x="408" y="1054"/>
                  </a:lnTo>
                  <a:lnTo>
                    <a:pt x="400" y="1040"/>
                  </a:lnTo>
                  <a:lnTo>
                    <a:pt x="391" y="1028"/>
                  </a:lnTo>
                  <a:lnTo>
                    <a:pt x="385" y="1016"/>
                  </a:lnTo>
                  <a:lnTo>
                    <a:pt x="376" y="1001"/>
                  </a:lnTo>
                  <a:lnTo>
                    <a:pt x="368" y="989"/>
                  </a:lnTo>
                  <a:lnTo>
                    <a:pt x="359" y="976"/>
                  </a:lnTo>
                  <a:lnTo>
                    <a:pt x="352" y="964"/>
                  </a:lnTo>
                  <a:lnTo>
                    <a:pt x="342" y="947"/>
                  </a:lnTo>
                  <a:lnTo>
                    <a:pt x="332" y="932"/>
                  </a:lnTo>
                  <a:lnTo>
                    <a:pt x="322" y="916"/>
                  </a:lnTo>
                  <a:lnTo>
                    <a:pt x="315" y="901"/>
                  </a:lnTo>
                  <a:lnTo>
                    <a:pt x="305" y="886"/>
                  </a:lnTo>
                  <a:lnTo>
                    <a:pt x="296" y="871"/>
                  </a:lnTo>
                  <a:lnTo>
                    <a:pt x="288" y="855"/>
                  </a:lnTo>
                  <a:lnTo>
                    <a:pt x="279" y="840"/>
                  </a:lnTo>
                  <a:lnTo>
                    <a:pt x="269" y="823"/>
                  </a:lnTo>
                  <a:lnTo>
                    <a:pt x="259" y="808"/>
                  </a:lnTo>
                  <a:lnTo>
                    <a:pt x="251" y="791"/>
                  </a:lnTo>
                  <a:lnTo>
                    <a:pt x="242" y="776"/>
                  </a:lnTo>
                  <a:lnTo>
                    <a:pt x="232" y="759"/>
                  </a:lnTo>
                  <a:lnTo>
                    <a:pt x="225" y="744"/>
                  </a:lnTo>
                  <a:lnTo>
                    <a:pt x="217" y="727"/>
                  </a:lnTo>
                  <a:lnTo>
                    <a:pt x="208" y="711"/>
                  </a:lnTo>
                  <a:lnTo>
                    <a:pt x="198" y="694"/>
                  </a:lnTo>
                  <a:lnTo>
                    <a:pt x="191" y="677"/>
                  </a:lnTo>
                  <a:lnTo>
                    <a:pt x="183" y="661"/>
                  </a:lnTo>
                  <a:lnTo>
                    <a:pt x="174" y="644"/>
                  </a:lnTo>
                  <a:lnTo>
                    <a:pt x="164" y="627"/>
                  </a:lnTo>
                  <a:lnTo>
                    <a:pt x="159" y="610"/>
                  </a:lnTo>
                  <a:lnTo>
                    <a:pt x="151" y="593"/>
                  </a:lnTo>
                  <a:lnTo>
                    <a:pt x="144" y="578"/>
                  </a:lnTo>
                  <a:lnTo>
                    <a:pt x="135" y="561"/>
                  </a:lnTo>
                  <a:lnTo>
                    <a:pt x="130" y="544"/>
                  </a:lnTo>
                  <a:lnTo>
                    <a:pt x="124" y="528"/>
                  </a:lnTo>
                  <a:lnTo>
                    <a:pt x="117" y="511"/>
                  </a:lnTo>
                  <a:lnTo>
                    <a:pt x="110" y="496"/>
                  </a:lnTo>
                  <a:lnTo>
                    <a:pt x="105" y="479"/>
                  </a:lnTo>
                  <a:lnTo>
                    <a:pt x="100" y="466"/>
                  </a:lnTo>
                  <a:lnTo>
                    <a:pt x="96" y="450"/>
                  </a:lnTo>
                  <a:lnTo>
                    <a:pt x="90" y="435"/>
                  </a:lnTo>
                  <a:lnTo>
                    <a:pt x="85" y="418"/>
                  </a:lnTo>
                  <a:lnTo>
                    <a:pt x="80" y="405"/>
                  </a:lnTo>
                  <a:lnTo>
                    <a:pt x="74" y="389"/>
                  </a:lnTo>
                  <a:lnTo>
                    <a:pt x="69" y="376"/>
                  </a:lnTo>
                  <a:lnTo>
                    <a:pt x="66" y="361"/>
                  </a:lnTo>
                  <a:lnTo>
                    <a:pt x="64" y="347"/>
                  </a:lnTo>
                  <a:lnTo>
                    <a:pt x="61" y="335"/>
                  </a:lnTo>
                  <a:lnTo>
                    <a:pt x="56" y="320"/>
                  </a:lnTo>
                  <a:lnTo>
                    <a:pt x="52" y="310"/>
                  </a:lnTo>
                  <a:lnTo>
                    <a:pt x="49" y="296"/>
                  </a:lnTo>
                  <a:lnTo>
                    <a:pt x="46" y="284"/>
                  </a:lnTo>
                  <a:lnTo>
                    <a:pt x="42" y="273"/>
                  </a:lnTo>
                  <a:lnTo>
                    <a:pt x="41" y="261"/>
                  </a:lnTo>
                  <a:lnTo>
                    <a:pt x="37" y="251"/>
                  </a:lnTo>
                  <a:lnTo>
                    <a:pt x="37" y="242"/>
                  </a:lnTo>
                  <a:lnTo>
                    <a:pt x="34" y="230"/>
                  </a:lnTo>
                  <a:lnTo>
                    <a:pt x="34" y="218"/>
                  </a:lnTo>
                  <a:lnTo>
                    <a:pt x="30" y="210"/>
                  </a:lnTo>
                  <a:lnTo>
                    <a:pt x="29" y="200"/>
                  </a:lnTo>
                  <a:lnTo>
                    <a:pt x="27" y="190"/>
                  </a:lnTo>
                  <a:lnTo>
                    <a:pt x="25" y="181"/>
                  </a:lnTo>
                  <a:lnTo>
                    <a:pt x="24" y="171"/>
                  </a:lnTo>
                  <a:lnTo>
                    <a:pt x="24" y="162"/>
                  </a:lnTo>
                  <a:lnTo>
                    <a:pt x="20" y="146"/>
                  </a:lnTo>
                  <a:lnTo>
                    <a:pt x="18" y="130"/>
                  </a:lnTo>
                  <a:lnTo>
                    <a:pt x="18" y="117"/>
                  </a:lnTo>
                  <a:lnTo>
                    <a:pt x="18" y="105"/>
                  </a:lnTo>
                  <a:lnTo>
                    <a:pt x="17" y="90"/>
                  </a:lnTo>
                  <a:lnTo>
                    <a:pt x="17" y="79"/>
                  </a:lnTo>
                  <a:lnTo>
                    <a:pt x="17" y="68"/>
                  </a:lnTo>
                  <a:lnTo>
                    <a:pt x="17" y="57"/>
                  </a:lnTo>
                  <a:lnTo>
                    <a:pt x="17" y="49"/>
                  </a:lnTo>
                  <a:lnTo>
                    <a:pt x="18" y="41"/>
                  </a:lnTo>
                  <a:lnTo>
                    <a:pt x="18" y="34"/>
                  </a:lnTo>
                  <a:lnTo>
                    <a:pt x="20" y="29"/>
                  </a:lnTo>
                  <a:lnTo>
                    <a:pt x="20" y="18"/>
                  </a:lnTo>
                  <a:lnTo>
                    <a:pt x="22" y="12"/>
                  </a:lnTo>
                  <a:lnTo>
                    <a:pt x="24" y="7"/>
                  </a:lnTo>
                  <a:lnTo>
                    <a:pt x="25" y="7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5922963" y="877888"/>
              <a:ext cx="650875" cy="447675"/>
            </a:xfrm>
            <a:custGeom>
              <a:avLst/>
              <a:gdLst/>
              <a:ahLst/>
              <a:cxnLst>
                <a:cxn ang="0">
                  <a:pos x="779" y="492"/>
                </a:cxn>
                <a:cxn ang="0">
                  <a:pos x="715" y="510"/>
                </a:cxn>
                <a:cxn ang="0">
                  <a:pos x="654" y="525"/>
                </a:cxn>
                <a:cxn ang="0">
                  <a:pos x="584" y="534"/>
                </a:cxn>
                <a:cxn ang="0">
                  <a:pos x="503" y="537"/>
                </a:cxn>
                <a:cxn ang="0">
                  <a:pos x="420" y="532"/>
                </a:cxn>
                <a:cxn ang="0">
                  <a:pos x="332" y="517"/>
                </a:cxn>
                <a:cxn ang="0">
                  <a:pos x="242" y="485"/>
                </a:cxn>
                <a:cxn ang="0">
                  <a:pos x="154" y="436"/>
                </a:cxn>
                <a:cxn ang="0">
                  <a:pos x="84" y="380"/>
                </a:cxn>
                <a:cxn ang="0">
                  <a:pos x="47" y="329"/>
                </a:cxn>
                <a:cxn ang="0">
                  <a:pos x="27" y="258"/>
                </a:cxn>
                <a:cxn ang="0">
                  <a:pos x="59" y="170"/>
                </a:cxn>
                <a:cxn ang="0">
                  <a:pos x="125" y="104"/>
                </a:cxn>
                <a:cxn ang="0">
                  <a:pos x="176" y="73"/>
                </a:cxn>
                <a:cxn ang="0">
                  <a:pos x="228" y="49"/>
                </a:cxn>
                <a:cxn ang="0">
                  <a:pos x="286" y="32"/>
                </a:cxn>
                <a:cxn ang="0">
                  <a:pos x="347" y="24"/>
                </a:cxn>
                <a:cxn ang="0">
                  <a:pos x="430" y="36"/>
                </a:cxn>
                <a:cxn ang="0">
                  <a:pos x="501" y="70"/>
                </a:cxn>
                <a:cxn ang="0">
                  <a:pos x="549" y="124"/>
                </a:cxn>
                <a:cxn ang="0">
                  <a:pos x="562" y="192"/>
                </a:cxn>
                <a:cxn ang="0">
                  <a:pos x="528" y="268"/>
                </a:cxn>
                <a:cxn ang="0">
                  <a:pos x="472" y="315"/>
                </a:cxn>
                <a:cxn ang="0">
                  <a:pos x="383" y="356"/>
                </a:cxn>
                <a:cxn ang="0">
                  <a:pos x="299" y="358"/>
                </a:cxn>
                <a:cxn ang="0">
                  <a:pos x="247" y="324"/>
                </a:cxn>
                <a:cxn ang="0">
                  <a:pos x="247" y="261"/>
                </a:cxn>
                <a:cxn ang="0">
                  <a:pos x="289" y="199"/>
                </a:cxn>
                <a:cxn ang="0">
                  <a:pos x="259" y="185"/>
                </a:cxn>
                <a:cxn ang="0">
                  <a:pos x="223" y="234"/>
                </a:cxn>
                <a:cxn ang="0">
                  <a:pos x="211" y="312"/>
                </a:cxn>
                <a:cxn ang="0">
                  <a:pos x="259" y="370"/>
                </a:cxn>
                <a:cxn ang="0">
                  <a:pos x="345" y="392"/>
                </a:cxn>
                <a:cxn ang="0">
                  <a:pos x="416" y="380"/>
                </a:cxn>
                <a:cxn ang="0">
                  <a:pos x="479" y="351"/>
                </a:cxn>
                <a:cxn ang="0">
                  <a:pos x="532" y="310"/>
                </a:cxn>
                <a:cxn ang="0">
                  <a:pos x="567" y="265"/>
                </a:cxn>
                <a:cxn ang="0">
                  <a:pos x="594" y="199"/>
                </a:cxn>
                <a:cxn ang="0">
                  <a:pos x="579" y="116"/>
                </a:cxn>
                <a:cxn ang="0">
                  <a:pos x="523" y="51"/>
                </a:cxn>
                <a:cxn ang="0">
                  <a:pos x="438" y="10"/>
                </a:cxn>
                <a:cxn ang="0">
                  <a:pos x="338" y="0"/>
                </a:cxn>
                <a:cxn ang="0">
                  <a:pos x="269" y="9"/>
                </a:cxn>
                <a:cxn ang="0">
                  <a:pos x="210" y="27"/>
                </a:cxn>
                <a:cxn ang="0">
                  <a:pos x="152" y="56"/>
                </a:cxn>
                <a:cxn ang="0">
                  <a:pos x="100" y="90"/>
                </a:cxn>
                <a:cxn ang="0">
                  <a:pos x="59" y="129"/>
                </a:cxn>
                <a:cxn ang="0">
                  <a:pos x="18" y="188"/>
                </a:cxn>
                <a:cxn ang="0">
                  <a:pos x="0" y="256"/>
                </a:cxn>
                <a:cxn ang="0">
                  <a:pos x="15" y="326"/>
                </a:cxn>
                <a:cxn ang="0">
                  <a:pos x="47" y="380"/>
                </a:cxn>
                <a:cxn ang="0">
                  <a:pos x="108" y="436"/>
                </a:cxn>
                <a:cxn ang="0">
                  <a:pos x="196" y="495"/>
                </a:cxn>
                <a:cxn ang="0">
                  <a:pos x="288" y="531"/>
                </a:cxn>
                <a:cxn ang="0">
                  <a:pos x="379" y="556"/>
                </a:cxn>
                <a:cxn ang="0">
                  <a:pos x="471" y="564"/>
                </a:cxn>
                <a:cxn ang="0">
                  <a:pos x="555" y="564"/>
                </a:cxn>
                <a:cxn ang="0">
                  <a:pos x="632" y="556"/>
                </a:cxn>
                <a:cxn ang="0">
                  <a:pos x="696" y="544"/>
                </a:cxn>
                <a:cxn ang="0">
                  <a:pos x="759" y="529"/>
                </a:cxn>
                <a:cxn ang="0">
                  <a:pos x="816" y="512"/>
                </a:cxn>
              </a:cxnLst>
              <a:rect l="0" t="0" r="r" b="b"/>
              <a:pathLst>
                <a:path w="820" h="564">
                  <a:moveTo>
                    <a:pt x="811" y="483"/>
                  </a:moveTo>
                  <a:lnTo>
                    <a:pt x="808" y="483"/>
                  </a:lnTo>
                  <a:lnTo>
                    <a:pt x="805" y="483"/>
                  </a:lnTo>
                  <a:lnTo>
                    <a:pt x="798" y="485"/>
                  </a:lnTo>
                  <a:lnTo>
                    <a:pt x="789" y="490"/>
                  </a:lnTo>
                  <a:lnTo>
                    <a:pt x="779" y="492"/>
                  </a:lnTo>
                  <a:lnTo>
                    <a:pt x="769" y="497"/>
                  </a:lnTo>
                  <a:lnTo>
                    <a:pt x="755" y="500"/>
                  </a:lnTo>
                  <a:lnTo>
                    <a:pt x="742" y="505"/>
                  </a:lnTo>
                  <a:lnTo>
                    <a:pt x="732" y="507"/>
                  </a:lnTo>
                  <a:lnTo>
                    <a:pt x="725" y="509"/>
                  </a:lnTo>
                  <a:lnTo>
                    <a:pt x="715" y="510"/>
                  </a:lnTo>
                  <a:lnTo>
                    <a:pt x="706" y="514"/>
                  </a:lnTo>
                  <a:lnTo>
                    <a:pt x="694" y="515"/>
                  </a:lnTo>
                  <a:lnTo>
                    <a:pt x="686" y="519"/>
                  </a:lnTo>
                  <a:lnTo>
                    <a:pt x="676" y="520"/>
                  </a:lnTo>
                  <a:lnTo>
                    <a:pt x="666" y="524"/>
                  </a:lnTo>
                  <a:lnTo>
                    <a:pt x="654" y="525"/>
                  </a:lnTo>
                  <a:lnTo>
                    <a:pt x="644" y="527"/>
                  </a:lnTo>
                  <a:lnTo>
                    <a:pt x="632" y="529"/>
                  </a:lnTo>
                  <a:lnTo>
                    <a:pt x="621" y="531"/>
                  </a:lnTo>
                  <a:lnTo>
                    <a:pt x="608" y="531"/>
                  </a:lnTo>
                  <a:lnTo>
                    <a:pt x="596" y="534"/>
                  </a:lnTo>
                  <a:lnTo>
                    <a:pt x="584" y="534"/>
                  </a:lnTo>
                  <a:lnTo>
                    <a:pt x="572" y="537"/>
                  </a:lnTo>
                  <a:lnTo>
                    <a:pt x="559" y="537"/>
                  </a:lnTo>
                  <a:lnTo>
                    <a:pt x="545" y="537"/>
                  </a:lnTo>
                  <a:lnTo>
                    <a:pt x="532" y="537"/>
                  </a:lnTo>
                  <a:lnTo>
                    <a:pt x="518" y="539"/>
                  </a:lnTo>
                  <a:lnTo>
                    <a:pt x="503" y="537"/>
                  </a:lnTo>
                  <a:lnTo>
                    <a:pt x="491" y="537"/>
                  </a:lnTo>
                  <a:lnTo>
                    <a:pt x="476" y="537"/>
                  </a:lnTo>
                  <a:lnTo>
                    <a:pt x="464" y="537"/>
                  </a:lnTo>
                  <a:lnTo>
                    <a:pt x="449" y="536"/>
                  </a:lnTo>
                  <a:lnTo>
                    <a:pt x="435" y="534"/>
                  </a:lnTo>
                  <a:lnTo>
                    <a:pt x="420" y="532"/>
                  </a:lnTo>
                  <a:lnTo>
                    <a:pt x="406" y="531"/>
                  </a:lnTo>
                  <a:lnTo>
                    <a:pt x="391" y="529"/>
                  </a:lnTo>
                  <a:lnTo>
                    <a:pt x="376" y="527"/>
                  </a:lnTo>
                  <a:lnTo>
                    <a:pt x="362" y="524"/>
                  </a:lnTo>
                  <a:lnTo>
                    <a:pt x="347" y="522"/>
                  </a:lnTo>
                  <a:lnTo>
                    <a:pt x="332" y="517"/>
                  </a:lnTo>
                  <a:lnTo>
                    <a:pt x="316" y="512"/>
                  </a:lnTo>
                  <a:lnTo>
                    <a:pt x="301" y="507"/>
                  </a:lnTo>
                  <a:lnTo>
                    <a:pt x="286" y="502"/>
                  </a:lnTo>
                  <a:lnTo>
                    <a:pt x="271" y="497"/>
                  </a:lnTo>
                  <a:lnTo>
                    <a:pt x="255" y="492"/>
                  </a:lnTo>
                  <a:lnTo>
                    <a:pt x="242" y="485"/>
                  </a:lnTo>
                  <a:lnTo>
                    <a:pt x="227" y="478"/>
                  </a:lnTo>
                  <a:lnTo>
                    <a:pt x="213" y="470"/>
                  </a:lnTo>
                  <a:lnTo>
                    <a:pt x="198" y="463"/>
                  </a:lnTo>
                  <a:lnTo>
                    <a:pt x="184" y="454"/>
                  </a:lnTo>
                  <a:lnTo>
                    <a:pt x="169" y="446"/>
                  </a:lnTo>
                  <a:lnTo>
                    <a:pt x="154" y="436"/>
                  </a:lnTo>
                  <a:lnTo>
                    <a:pt x="140" y="427"/>
                  </a:lnTo>
                  <a:lnTo>
                    <a:pt x="125" y="415"/>
                  </a:lnTo>
                  <a:lnTo>
                    <a:pt x="113" y="405"/>
                  </a:lnTo>
                  <a:lnTo>
                    <a:pt x="101" y="397"/>
                  </a:lnTo>
                  <a:lnTo>
                    <a:pt x="91" y="388"/>
                  </a:lnTo>
                  <a:lnTo>
                    <a:pt x="84" y="380"/>
                  </a:lnTo>
                  <a:lnTo>
                    <a:pt x="77" y="371"/>
                  </a:lnTo>
                  <a:lnTo>
                    <a:pt x="67" y="363"/>
                  </a:lnTo>
                  <a:lnTo>
                    <a:pt x="61" y="354"/>
                  </a:lnTo>
                  <a:lnTo>
                    <a:pt x="55" y="346"/>
                  </a:lnTo>
                  <a:lnTo>
                    <a:pt x="52" y="337"/>
                  </a:lnTo>
                  <a:lnTo>
                    <a:pt x="47" y="329"/>
                  </a:lnTo>
                  <a:lnTo>
                    <a:pt x="42" y="320"/>
                  </a:lnTo>
                  <a:lnTo>
                    <a:pt x="37" y="312"/>
                  </a:lnTo>
                  <a:lnTo>
                    <a:pt x="35" y="304"/>
                  </a:lnTo>
                  <a:lnTo>
                    <a:pt x="30" y="288"/>
                  </a:lnTo>
                  <a:lnTo>
                    <a:pt x="28" y="273"/>
                  </a:lnTo>
                  <a:lnTo>
                    <a:pt x="27" y="258"/>
                  </a:lnTo>
                  <a:lnTo>
                    <a:pt x="27" y="241"/>
                  </a:lnTo>
                  <a:lnTo>
                    <a:pt x="30" y="227"/>
                  </a:lnTo>
                  <a:lnTo>
                    <a:pt x="35" y="212"/>
                  </a:lnTo>
                  <a:lnTo>
                    <a:pt x="40" y="199"/>
                  </a:lnTo>
                  <a:lnTo>
                    <a:pt x="50" y="183"/>
                  </a:lnTo>
                  <a:lnTo>
                    <a:pt x="59" y="170"/>
                  </a:lnTo>
                  <a:lnTo>
                    <a:pt x="69" y="158"/>
                  </a:lnTo>
                  <a:lnTo>
                    <a:pt x="79" y="143"/>
                  </a:lnTo>
                  <a:lnTo>
                    <a:pt x="91" y="132"/>
                  </a:lnTo>
                  <a:lnTo>
                    <a:pt x="105" y="119"/>
                  </a:lnTo>
                  <a:lnTo>
                    <a:pt x="120" y="109"/>
                  </a:lnTo>
                  <a:lnTo>
                    <a:pt x="125" y="104"/>
                  </a:lnTo>
                  <a:lnTo>
                    <a:pt x="133" y="99"/>
                  </a:lnTo>
                  <a:lnTo>
                    <a:pt x="140" y="93"/>
                  </a:lnTo>
                  <a:lnTo>
                    <a:pt x="150" y="88"/>
                  </a:lnTo>
                  <a:lnTo>
                    <a:pt x="157" y="83"/>
                  </a:lnTo>
                  <a:lnTo>
                    <a:pt x="166" y="78"/>
                  </a:lnTo>
                  <a:lnTo>
                    <a:pt x="176" y="73"/>
                  </a:lnTo>
                  <a:lnTo>
                    <a:pt x="184" y="71"/>
                  </a:lnTo>
                  <a:lnTo>
                    <a:pt x="193" y="66"/>
                  </a:lnTo>
                  <a:lnTo>
                    <a:pt x="201" y="61"/>
                  </a:lnTo>
                  <a:lnTo>
                    <a:pt x="210" y="58"/>
                  </a:lnTo>
                  <a:lnTo>
                    <a:pt x="218" y="55"/>
                  </a:lnTo>
                  <a:lnTo>
                    <a:pt x="228" y="49"/>
                  </a:lnTo>
                  <a:lnTo>
                    <a:pt x="238" y="46"/>
                  </a:lnTo>
                  <a:lnTo>
                    <a:pt x="249" y="43"/>
                  </a:lnTo>
                  <a:lnTo>
                    <a:pt x="257" y="41"/>
                  </a:lnTo>
                  <a:lnTo>
                    <a:pt x="267" y="38"/>
                  </a:lnTo>
                  <a:lnTo>
                    <a:pt x="277" y="36"/>
                  </a:lnTo>
                  <a:lnTo>
                    <a:pt x="286" y="32"/>
                  </a:lnTo>
                  <a:lnTo>
                    <a:pt x="296" y="32"/>
                  </a:lnTo>
                  <a:lnTo>
                    <a:pt x="306" y="29"/>
                  </a:lnTo>
                  <a:lnTo>
                    <a:pt x="315" y="27"/>
                  </a:lnTo>
                  <a:lnTo>
                    <a:pt x="325" y="27"/>
                  </a:lnTo>
                  <a:lnTo>
                    <a:pt x="335" y="27"/>
                  </a:lnTo>
                  <a:lnTo>
                    <a:pt x="347" y="24"/>
                  </a:lnTo>
                  <a:lnTo>
                    <a:pt x="362" y="24"/>
                  </a:lnTo>
                  <a:lnTo>
                    <a:pt x="376" y="24"/>
                  </a:lnTo>
                  <a:lnTo>
                    <a:pt x="389" y="26"/>
                  </a:lnTo>
                  <a:lnTo>
                    <a:pt x="403" y="27"/>
                  </a:lnTo>
                  <a:lnTo>
                    <a:pt x="416" y="31"/>
                  </a:lnTo>
                  <a:lnTo>
                    <a:pt x="430" y="36"/>
                  </a:lnTo>
                  <a:lnTo>
                    <a:pt x="444" y="41"/>
                  </a:lnTo>
                  <a:lnTo>
                    <a:pt x="455" y="43"/>
                  </a:lnTo>
                  <a:lnTo>
                    <a:pt x="467" y="48"/>
                  </a:lnTo>
                  <a:lnTo>
                    <a:pt x="477" y="55"/>
                  </a:lnTo>
                  <a:lnTo>
                    <a:pt x="491" y="63"/>
                  </a:lnTo>
                  <a:lnTo>
                    <a:pt x="501" y="70"/>
                  </a:lnTo>
                  <a:lnTo>
                    <a:pt x="511" y="77"/>
                  </a:lnTo>
                  <a:lnTo>
                    <a:pt x="521" y="87"/>
                  </a:lnTo>
                  <a:lnTo>
                    <a:pt x="532" y="97"/>
                  </a:lnTo>
                  <a:lnTo>
                    <a:pt x="537" y="105"/>
                  </a:lnTo>
                  <a:lnTo>
                    <a:pt x="544" y="114"/>
                  </a:lnTo>
                  <a:lnTo>
                    <a:pt x="549" y="124"/>
                  </a:lnTo>
                  <a:lnTo>
                    <a:pt x="554" y="136"/>
                  </a:lnTo>
                  <a:lnTo>
                    <a:pt x="557" y="144"/>
                  </a:lnTo>
                  <a:lnTo>
                    <a:pt x="560" y="158"/>
                  </a:lnTo>
                  <a:lnTo>
                    <a:pt x="562" y="170"/>
                  </a:lnTo>
                  <a:lnTo>
                    <a:pt x="564" y="182"/>
                  </a:lnTo>
                  <a:lnTo>
                    <a:pt x="562" y="192"/>
                  </a:lnTo>
                  <a:lnTo>
                    <a:pt x="560" y="205"/>
                  </a:lnTo>
                  <a:lnTo>
                    <a:pt x="555" y="215"/>
                  </a:lnTo>
                  <a:lnTo>
                    <a:pt x="552" y="231"/>
                  </a:lnTo>
                  <a:lnTo>
                    <a:pt x="544" y="241"/>
                  </a:lnTo>
                  <a:lnTo>
                    <a:pt x="537" y="254"/>
                  </a:lnTo>
                  <a:lnTo>
                    <a:pt x="528" y="268"/>
                  </a:lnTo>
                  <a:lnTo>
                    <a:pt x="518" y="282"/>
                  </a:lnTo>
                  <a:lnTo>
                    <a:pt x="510" y="287"/>
                  </a:lnTo>
                  <a:lnTo>
                    <a:pt x="503" y="293"/>
                  </a:lnTo>
                  <a:lnTo>
                    <a:pt x="494" y="300"/>
                  </a:lnTo>
                  <a:lnTo>
                    <a:pt x="488" y="305"/>
                  </a:lnTo>
                  <a:lnTo>
                    <a:pt x="472" y="315"/>
                  </a:lnTo>
                  <a:lnTo>
                    <a:pt x="459" y="327"/>
                  </a:lnTo>
                  <a:lnTo>
                    <a:pt x="442" y="334"/>
                  </a:lnTo>
                  <a:lnTo>
                    <a:pt x="428" y="341"/>
                  </a:lnTo>
                  <a:lnTo>
                    <a:pt x="413" y="346"/>
                  </a:lnTo>
                  <a:lnTo>
                    <a:pt x="399" y="353"/>
                  </a:lnTo>
                  <a:lnTo>
                    <a:pt x="383" y="356"/>
                  </a:lnTo>
                  <a:lnTo>
                    <a:pt x="367" y="359"/>
                  </a:lnTo>
                  <a:lnTo>
                    <a:pt x="352" y="361"/>
                  </a:lnTo>
                  <a:lnTo>
                    <a:pt x="340" y="363"/>
                  </a:lnTo>
                  <a:lnTo>
                    <a:pt x="325" y="361"/>
                  </a:lnTo>
                  <a:lnTo>
                    <a:pt x="311" y="361"/>
                  </a:lnTo>
                  <a:lnTo>
                    <a:pt x="299" y="358"/>
                  </a:lnTo>
                  <a:lnTo>
                    <a:pt x="289" y="356"/>
                  </a:lnTo>
                  <a:lnTo>
                    <a:pt x="279" y="351"/>
                  </a:lnTo>
                  <a:lnTo>
                    <a:pt x="269" y="346"/>
                  </a:lnTo>
                  <a:lnTo>
                    <a:pt x="259" y="339"/>
                  </a:lnTo>
                  <a:lnTo>
                    <a:pt x="254" y="334"/>
                  </a:lnTo>
                  <a:lnTo>
                    <a:pt x="247" y="324"/>
                  </a:lnTo>
                  <a:lnTo>
                    <a:pt x="244" y="315"/>
                  </a:lnTo>
                  <a:lnTo>
                    <a:pt x="240" y="305"/>
                  </a:lnTo>
                  <a:lnTo>
                    <a:pt x="240" y="298"/>
                  </a:lnTo>
                  <a:lnTo>
                    <a:pt x="240" y="285"/>
                  </a:lnTo>
                  <a:lnTo>
                    <a:pt x="242" y="273"/>
                  </a:lnTo>
                  <a:lnTo>
                    <a:pt x="247" y="261"/>
                  </a:lnTo>
                  <a:lnTo>
                    <a:pt x="252" y="249"/>
                  </a:lnTo>
                  <a:lnTo>
                    <a:pt x="259" y="236"/>
                  </a:lnTo>
                  <a:lnTo>
                    <a:pt x="271" y="221"/>
                  </a:lnTo>
                  <a:lnTo>
                    <a:pt x="276" y="212"/>
                  </a:lnTo>
                  <a:lnTo>
                    <a:pt x="283" y="205"/>
                  </a:lnTo>
                  <a:lnTo>
                    <a:pt x="289" y="199"/>
                  </a:lnTo>
                  <a:lnTo>
                    <a:pt x="299" y="192"/>
                  </a:lnTo>
                  <a:lnTo>
                    <a:pt x="294" y="187"/>
                  </a:lnTo>
                  <a:lnTo>
                    <a:pt x="286" y="180"/>
                  </a:lnTo>
                  <a:lnTo>
                    <a:pt x="277" y="173"/>
                  </a:lnTo>
                  <a:lnTo>
                    <a:pt x="269" y="176"/>
                  </a:lnTo>
                  <a:lnTo>
                    <a:pt x="259" y="185"/>
                  </a:lnTo>
                  <a:lnTo>
                    <a:pt x="252" y="193"/>
                  </a:lnTo>
                  <a:lnTo>
                    <a:pt x="245" y="202"/>
                  </a:lnTo>
                  <a:lnTo>
                    <a:pt x="240" y="209"/>
                  </a:lnTo>
                  <a:lnTo>
                    <a:pt x="233" y="217"/>
                  </a:lnTo>
                  <a:lnTo>
                    <a:pt x="228" y="226"/>
                  </a:lnTo>
                  <a:lnTo>
                    <a:pt x="223" y="234"/>
                  </a:lnTo>
                  <a:lnTo>
                    <a:pt x="220" y="243"/>
                  </a:lnTo>
                  <a:lnTo>
                    <a:pt x="215" y="258"/>
                  </a:lnTo>
                  <a:lnTo>
                    <a:pt x="211" y="271"/>
                  </a:lnTo>
                  <a:lnTo>
                    <a:pt x="210" y="287"/>
                  </a:lnTo>
                  <a:lnTo>
                    <a:pt x="211" y="302"/>
                  </a:lnTo>
                  <a:lnTo>
                    <a:pt x="211" y="312"/>
                  </a:lnTo>
                  <a:lnTo>
                    <a:pt x="216" y="324"/>
                  </a:lnTo>
                  <a:lnTo>
                    <a:pt x="220" y="336"/>
                  </a:lnTo>
                  <a:lnTo>
                    <a:pt x="230" y="346"/>
                  </a:lnTo>
                  <a:lnTo>
                    <a:pt x="238" y="354"/>
                  </a:lnTo>
                  <a:lnTo>
                    <a:pt x="249" y="365"/>
                  </a:lnTo>
                  <a:lnTo>
                    <a:pt x="259" y="370"/>
                  </a:lnTo>
                  <a:lnTo>
                    <a:pt x="274" y="378"/>
                  </a:lnTo>
                  <a:lnTo>
                    <a:pt x="284" y="381"/>
                  </a:lnTo>
                  <a:lnTo>
                    <a:pt x="299" y="387"/>
                  </a:lnTo>
                  <a:lnTo>
                    <a:pt x="313" y="388"/>
                  </a:lnTo>
                  <a:lnTo>
                    <a:pt x="332" y="392"/>
                  </a:lnTo>
                  <a:lnTo>
                    <a:pt x="345" y="392"/>
                  </a:lnTo>
                  <a:lnTo>
                    <a:pt x="364" y="392"/>
                  </a:lnTo>
                  <a:lnTo>
                    <a:pt x="372" y="390"/>
                  </a:lnTo>
                  <a:lnTo>
                    <a:pt x="381" y="388"/>
                  </a:lnTo>
                  <a:lnTo>
                    <a:pt x="391" y="387"/>
                  </a:lnTo>
                  <a:lnTo>
                    <a:pt x="401" y="387"/>
                  </a:lnTo>
                  <a:lnTo>
                    <a:pt x="416" y="380"/>
                  </a:lnTo>
                  <a:lnTo>
                    <a:pt x="435" y="373"/>
                  </a:lnTo>
                  <a:lnTo>
                    <a:pt x="442" y="368"/>
                  </a:lnTo>
                  <a:lnTo>
                    <a:pt x="452" y="366"/>
                  </a:lnTo>
                  <a:lnTo>
                    <a:pt x="462" y="361"/>
                  </a:lnTo>
                  <a:lnTo>
                    <a:pt x="471" y="358"/>
                  </a:lnTo>
                  <a:lnTo>
                    <a:pt x="479" y="351"/>
                  </a:lnTo>
                  <a:lnTo>
                    <a:pt x="488" y="346"/>
                  </a:lnTo>
                  <a:lnTo>
                    <a:pt x="496" y="339"/>
                  </a:lnTo>
                  <a:lnTo>
                    <a:pt x="505" y="334"/>
                  </a:lnTo>
                  <a:lnTo>
                    <a:pt x="513" y="326"/>
                  </a:lnTo>
                  <a:lnTo>
                    <a:pt x="523" y="319"/>
                  </a:lnTo>
                  <a:lnTo>
                    <a:pt x="532" y="310"/>
                  </a:lnTo>
                  <a:lnTo>
                    <a:pt x="540" y="304"/>
                  </a:lnTo>
                  <a:lnTo>
                    <a:pt x="547" y="295"/>
                  </a:lnTo>
                  <a:lnTo>
                    <a:pt x="554" y="288"/>
                  </a:lnTo>
                  <a:lnTo>
                    <a:pt x="559" y="278"/>
                  </a:lnTo>
                  <a:lnTo>
                    <a:pt x="566" y="271"/>
                  </a:lnTo>
                  <a:lnTo>
                    <a:pt x="567" y="265"/>
                  </a:lnTo>
                  <a:lnTo>
                    <a:pt x="572" y="256"/>
                  </a:lnTo>
                  <a:lnTo>
                    <a:pt x="577" y="248"/>
                  </a:lnTo>
                  <a:lnTo>
                    <a:pt x="583" y="241"/>
                  </a:lnTo>
                  <a:lnTo>
                    <a:pt x="588" y="227"/>
                  </a:lnTo>
                  <a:lnTo>
                    <a:pt x="593" y="212"/>
                  </a:lnTo>
                  <a:lnTo>
                    <a:pt x="594" y="199"/>
                  </a:lnTo>
                  <a:lnTo>
                    <a:pt x="596" y="183"/>
                  </a:lnTo>
                  <a:lnTo>
                    <a:pt x="596" y="170"/>
                  </a:lnTo>
                  <a:lnTo>
                    <a:pt x="594" y="154"/>
                  </a:lnTo>
                  <a:lnTo>
                    <a:pt x="589" y="141"/>
                  </a:lnTo>
                  <a:lnTo>
                    <a:pt x="586" y="131"/>
                  </a:lnTo>
                  <a:lnTo>
                    <a:pt x="579" y="116"/>
                  </a:lnTo>
                  <a:lnTo>
                    <a:pt x="572" y="105"/>
                  </a:lnTo>
                  <a:lnTo>
                    <a:pt x="566" y="93"/>
                  </a:lnTo>
                  <a:lnTo>
                    <a:pt x="559" y="83"/>
                  </a:lnTo>
                  <a:lnTo>
                    <a:pt x="547" y="73"/>
                  </a:lnTo>
                  <a:lnTo>
                    <a:pt x="535" y="61"/>
                  </a:lnTo>
                  <a:lnTo>
                    <a:pt x="523" y="51"/>
                  </a:lnTo>
                  <a:lnTo>
                    <a:pt x="511" y="43"/>
                  </a:lnTo>
                  <a:lnTo>
                    <a:pt x="498" y="34"/>
                  </a:lnTo>
                  <a:lnTo>
                    <a:pt x="483" y="27"/>
                  </a:lnTo>
                  <a:lnTo>
                    <a:pt x="469" y="21"/>
                  </a:lnTo>
                  <a:lnTo>
                    <a:pt x="454" y="16"/>
                  </a:lnTo>
                  <a:lnTo>
                    <a:pt x="438" y="10"/>
                  </a:lnTo>
                  <a:lnTo>
                    <a:pt x="422" y="7"/>
                  </a:lnTo>
                  <a:lnTo>
                    <a:pt x="406" y="4"/>
                  </a:lnTo>
                  <a:lnTo>
                    <a:pt x="389" y="2"/>
                  </a:lnTo>
                  <a:lnTo>
                    <a:pt x="372" y="0"/>
                  </a:lnTo>
                  <a:lnTo>
                    <a:pt x="355" y="0"/>
                  </a:lnTo>
                  <a:lnTo>
                    <a:pt x="338" y="0"/>
                  </a:lnTo>
                  <a:lnTo>
                    <a:pt x="322" y="4"/>
                  </a:lnTo>
                  <a:lnTo>
                    <a:pt x="311" y="4"/>
                  </a:lnTo>
                  <a:lnTo>
                    <a:pt x="299" y="4"/>
                  </a:lnTo>
                  <a:lnTo>
                    <a:pt x="289" y="5"/>
                  </a:lnTo>
                  <a:lnTo>
                    <a:pt x="279" y="9"/>
                  </a:lnTo>
                  <a:lnTo>
                    <a:pt x="269" y="9"/>
                  </a:lnTo>
                  <a:lnTo>
                    <a:pt x="259" y="12"/>
                  </a:lnTo>
                  <a:lnTo>
                    <a:pt x="249" y="14"/>
                  </a:lnTo>
                  <a:lnTo>
                    <a:pt x="240" y="19"/>
                  </a:lnTo>
                  <a:lnTo>
                    <a:pt x="228" y="21"/>
                  </a:lnTo>
                  <a:lnTo>
                    <a:pt x="218" y="24"/>
                  </a:lnTo>
                  <a:lnTo>
                    <a:pt x="210" y="27"/>
                  </a:lnTo>
                  <a:lnTo>
                    <a:pt x="199" y="32"/>
                  </a:lnTo>
                  <a:lnTo>
                    <a:pt x="189" y="38"/>
                  </a:lnTo>
                  <a:lnTo>
                    <a:pt x="181" y="41"/>
                  </a:lnTo>
                  <a:lnTo>
                    <a:pt x="171" y="46"/>
                  </a:lnTo>
                  <a:lnTo>
                    <a:pt x="162" y="51"/>
                  </a:lnTo>
                  <a:lnTo>
                    <a:pt x="152" y="56"/>
                  </a:lnTo>
                  <a:lnTo>
                    <a:pt x="144" y="61"/>
                  </a:lnTo>
                  <a:lnTo>
                    <a:pt x="133" y="66"/>
                  </a:lnTo>
                  <a:lnTo>
                    <a:pt x="125" y="73"/>
                  </a:lnTo>
                  <a:lnTo>
                    <a:pt x="116" y="77"/>
                  </a:lnTo>
                  <a:lnTo>
                    <a:pt x="108" y="83"/>
                  </a:lnTo>
                  <a:lnTo>
                    <a:pt x="100" y="90"/>
                  </a:lnTo>
                  <a:lnTo>
                    <a:pt x="93" y="97"/>
                  </a:lnTo>
                  <a:lnTo>
                    <a:pt x="86" y="102"/>
                  </a:lnTo>
                  <a:lnTo>
                    <a:pt x="79" y="109"/>
                  </a:lnTo>
                  <a:lnTo>
                    <a:pt x="71" y="114"/>
                  </a:lnTo>
                  <a:lnTo>
                    <a:pt x="64" y="122"/>
                  </a:lnTo>
                  <a:lnTo>
                    <a:pt x="59" y="129"/>
                  </a:lnTo>
                  <a:lnTo>
                    <a:pt x="52" y="138"/>
                  </a:lnTo>
                  <a:lnTo>
                    <a:pt x="47" y="143"/>
                  </a:lnTo>
                  <a:lnTo>
                    <a:pt x="42" y="153"/>
                  </a:lnTo>
                  <a:lnTo>
                    <a:pt x="30" y="168"/>
                  </a:lnTo>
                  <a:lnTo>
                    <a:pt x="23" y="182"/>
                  </a:lnTo>
                  <a:lnTo>
                    <a:pt x="18" y="188"/>
                  </a:lnTo>
                  <a:lnTo>
                    <a:pt x="13" y="199"/>
                  </a:lnTo>
                  <a:lnTo>
                    <a:pt x="10" y="205"/>
                  </a:lnTo>
                  <a:lnTo>
                    <a:pt x="8" y="214"/>
                  </a:lnTo>
                  <a:lnTo>
                    <a:pt x="3" y="231"/>
                  </a:lnTo>
                  <a:lnTo>
                    <a:pt x="1" y="248"/>
                  </a:lnTo>
                  <a:lnTo>
                    <a:pt x="0" y="256"/>
                  </a:lnTo>
                  <a:lnTo>
                    <a:pt x="0" y="265"/>
                  </a:lnTo>
                  <a:lnTo>
                    <a:pt x="1" y="273"/>
                  </a:lnTo>
                  <a:lnTo>
                    <a:pt x="3" y="283"/>
                  </a:lnTo>
                  <a:lnTo>
                    <a:pt x="5" y="300"/>
                  </a:lnTo>
                  <a:lnTo>
                    <a:pt x="11" y="317"/>
                  </a:lnTo>
                  <a:lnTo>
                    <a:pt x="15" y="326"/>
                  </a:lnTo>
                  <a:lnTo>
                    <a:pt x="18" y="336"/>
                  </a:lnTo>
                  <a:lnTo>
                    <a:pt x="23" y="344"/>
                  </a:lnTo>
                  <a:lnTo>
                    <a:pt x="28" y="354"/>
                  </a:lnTo>
                  <a:lnTo>
                    <a:pt x="33" y="363"/>
                  </a:lnTo>
                  <a:lnTo>
                    <a:pt x="40" y="371"/>
                  </a:lnTo>
                  <a:lnTo>
                    <a:pt x="47" y="380"/>
                  </a:lnTo>
                  <a:lnTo>
                    <a:pt x="55" y="390"/>
                  </a:lnTo>
                  <a:lnTo>
                    <a:pt x="62" y="398"/>
                  </a:lnTo>
                  <a:lnTo>
                    <a:pt x="72" y="407"/>
                  </a:lnTo>
                  <a:lnTo>
                    <a:pt x="83" y="417"/>
                  </a:lnTo>
                  <a:lnTo>
                    <a:pt x="93" y="427"/>
                  </a:lnTo>
                  <a:lnTo>
                    <a:pt x="108" y="436"/>
                  </a:lnTo>
                  <a:lnTo>
                    <a:pt x="122" y="448"/>
                  </a:lnTo>
                  <a:lnTo>
                    <a:pt x="137" y="458"/>
                  </a:lnTo>
                  <a:lnTo>
                    <a:pt x="152" y="468"/>
                  </a:lnTo>
                  <a:lnTo>
                    <a:pt x="166" y="476"/>
                  </a:lnTo>
                  <a:lnTo>
                    <a:pt x="183" y="487"/>
                  </a:lnTo>
                  <a:lnTo>
                    <a:pt x="196" y="495"/>
                  </a:lnTo>
                  <a:lnTo>
                    <a:pt x="213" y="502"/>
                  </a:lnTo>
                  <a:lnTo>
                    <a:pt x="227" y="509"/>
                  </a:lnTo>
                  <a:lnTo>
                    <a:pt x="242" y="515"/>
                  </a:lnTo>
                  <a:lnTo>
                    <a:pt x="257" y="520"/>
                  </a:lnTo>
                  <a:lnTo>
                    <a:pt x="274" y="527"/>
                  </a:lnTo>
                  <a:lnTo>
                    <a:pt x="288" y="531"/>
                  </a:lnTo>
                  <a:lnTo>
                    <a:pt x="305" y="536"/>
                  </a:lnTo>
                  <a:lnTo>
                    <a:pt x="320" y="541"/>
                  </a:lnTo>
                  <a:lnTo>
                    <a:pt x="337" y="548"/>
                  </a:lnTo>
                  <a:lnTo>
                    <a:pt x="350" y="549"/>
                  </a:lnTo>
                  <a:lnTo>
                    <a:pt x="366" y="553"/>
                  </a:lnTo>
                  <a:lnTo>
                    <a:pt x="379" y="556"/>
                  </a:lnTo>
                  <a:lnTo>
                    <a:pt x="396" y="559"/>
                  </a:lnTo>
                  <a:lnTo>
                    <a:pt x="410" y="559"/>
                  </a:lnTo>
                  <a:lnTo>
                    <a:pt x="427" y="563"/>
                  </a:lnTo>
                  <a:lnTo>
                    <a:pt x="440" y="563"/>
                  </a:lnTo>
                  <a:lnTo>
                    <a:pt x="457" y="564"/>
                  </a:lnTo>
                  <a:lnTo>
                    <a:pt x="471" y="564"/>
                  </a:lnTo>
                  <a:lnTo>
                    <a:pt x="484" y="564"/>
                  </a:lnTo>
                  <a:lnTo>
                    <a:pt x="499" y="564"/>
                  </a:lnTo>
                  <a:lnTo>
                    <a:pt x="513" y="564"/>
                  </a:lnTo>
                  <a:lnTo>
                    <a:pt x="527" y="564"/>
                  </a:lnTo>
                  <a:lnTo>
                    <a:pt x="540" y="564"/>
                  </a:lnTo>
                  <a:lnTo>
                    <a:pt x="555" y="564"/>
                  </a:lnTo>
                  <a:lnTo>
                    <a:pt x="569" y="564"/>
                  </a:lnTo>
                  <a:lnTo>
                    <a:pt x="581" y="563"/>
                  </a:lnTo>
                  <a:lnTo>
                    <a:pt x="594" y="563"/>
                  </a:lnTo>
                  <a:lnTo>
                    <a:pt x="606" y="559"/>
                  </a:lnTo>
                  <a:lnTo>
                    <a:pt x="620" y="559"/>
                  </a:lnTo>
                  <a:lnTo>
                    <a:pt x="632" y="556"/>
                  </a:lnTo>
                  <a:lnTo>
                    <a:pt x="642" y="556"/>
                  </a:lnTo>
                  <a:lnTo>
                    <a:pt x="654" y="553"/>
                  </a:lnTo>
                  <a:lnTo>
                    <a:pt x="666" y="553"/>
                  </a:lnTo>
                  <a:lnTo>
                    <a:pt x="676" y="549"/>
                  </a:lnTo>
                  <a:lnTo>
                    <a:pt x="688" y="548"/>
                  </a:lnTo>
                  <a:lnTo>
                    <a:pt x="696" y="544"/>
                  </a:lnTo>
                  <a:lnTo>
                    <a:pt x="708" y="542"/>
                  </a:lnTo>
                  <a:lnTo>
                    <a:pt x="716" y="539"/>
                  </a:lnTo>
                  <a:lnTo>
                    <a:pt x="725" y="537"/>
                  </a:lnTo>
                  <a:lnTo>
                    <a:pt x="735" y="534"/>
                  </a:lnTo>
                  <a:lnTo>
                    <a:pt x="745" y="534"/>
                  </a:lnTo>
                  <a:lnTo>
                    <a:pt x="759" y="529"/>
                  </a:lnTo>
                  <a:lnTo>
                    <a:pt x="774" y="525"/>
                  </a:lnTo>
                  <a:lnTo>
                    <a:pt x="788" y="520"/>
                  </a:lnTo>
                  <a:lnTo>
                    <a:pt x="798" y="519"/>
                  </a:lnTo>
                  <a:lnTo>
                    <a:pt x="806" y="514"/>
                  </a:lnTo>
                  <a:lnTo>
                    <a:pt x="813" y="512"/>
                  </a:lnTo>
                  <a:lnTo>
                    <a:pt x="816" y="512"/>
                  </a:lnTo>
                  <a:lnTo>
                    <a:pt x="820" y="512"/>
                  </a:lnTo>
                  <a:lnTo>
                    <a:pt x="811" y="483"/>
                  </a:lnTo>
                  <a:lnTo>
                    <a:pt x="811" y="4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7832725" y="1544638"/>
              <a:ext cx="588963" cy="350837"/>
            </a:xfrm>
            <a:custGeom>
              <a:avLst/>
              <a:gdLst/>
              <a:ahLst/>
              <a:cxnLst>
                <a:cxn ang="0">
                  <a:pos x="29" y="30"/>
                </a:cxn>
                <a:cxn ang="0">
                  <a:pos x="64" y="28"/>
                </a:cxn>
                <a:cxn ang="0">
                  <a:pos x="103" y="28"/>
                </a:cxn>
                <a:cxn ang="0">
                  <a:pos x="151" y="30"/>
                </a:cxn>
                <a:cxn ang="0">
                  <a:pos x="207" y="30"/>
                </a:cxn>
                <a:cxn ang="0">
                  <a:pos x="266" y="35"/>
                </a:cxn>
                <a:cxn ang="0">
                  <a:pos x="329" y="40"/>
                </a:cxn>
                <a:cxn ang="0">
                  <a:pos x="390" y="47"/>
                </a:cxn>
                <a:cxn ang="0">
                  <a:pos x="453" y="57"/>
                </a:cxn>
                <a:cxn ang="0">
                  <a:pos x="512" y="72"/>
                </a:cxn>
                <a:cxn ang="0">
                  <a:pos x="568" y="91"/>
                </a:cxn>
                <a:cxn ang="0">
                  <a:pos x="615" y="113"/>
                </a:cxn>
                <a:cxn ang="0">
                  <a:pos x="658" y="140"/>
                </a:cxn>
                <a:cxn ang="0">
                  <a:pos x="688" y="174"/>
                </a:cxn>
                <a:cxn ang="0">
                  <a:pos x="707" y="211"/>
                </a:cxn>
                <a:cxn ang="0">
                  <a:pos x="714" y="252"/>
                </a:cxn>
                <a:cxn ang="0">
                  <a:pos x="710" y="310"/>
                </a:cxn>
                <a:cxn ang="0">
                  <a:pos x="686" y="364"/>
                </a:cxn>
                <a:cxn ang="0">
                  <a:pos x="644" y="399"/>
                </a:cxn>
                <a:cxn ang="0">
                  <a:pos x="592" y="418"/>
                </a:cxn>
                <a:cxn ang="0">
                  <a:pos x="529" y="421"/>
                </a:cxn>
                <a:cxn ang="0">
                  <a:pos x="464" y="411"/>
                </a:cxn>
                <a:cxn ang="0">
                  <a:pos x="403" y="388"/>
                </a:cxn>
                <a:cxn ang="0">
                  <a:pos x="353" y="352"/>
                </a:cxn>
                <a:cxn ang="0">
                  <a:pos x="325" y="318"/>
                </a:cxn>
                <a:cxn ang="0">
                  <a:pos x="334" y="279"/>
                </a:cxn>
                <a:cxn ang="0">
                  <a:pos x="383" y="252"/>
                </a:cxn>
                <a:cxn ang="0">
                  <a:pos x="441" y="235"/>
                </a:cxn>
                <a:cxn ang="0">
                  <a:pos x="449" y="211"/>
                </a:cxn>
                <a:cxn ang="0">
                  <a:pos x="410" y="213"/>
                </a:cxn>
                <a:cxn ang="0">
                  <a:pos x="373" y="225"/>
                </a:cxn>
                <a:cxn ang="0">
                  <a:pos x="320" y="255"/>
                </a:cxn>
                <a:cxn ang="0">
                  <a:pos x="293" y="306"/>
                </a:cxn>
                <a:cxn ang="0">
                  <a:pos x="317" y="357"/>
                </a:cxn>
                <a:cxn ang="0">
                  <a:pos x="361" y="393"/>
                </a:cxn>
                <a:cxn ang="0">
                  <a:pos x="400" y="413"/>
                </a:cxn>
                <a:cxn ang="0">
                  <a:pos x="451" y="432"/>
                </a:cxn>
                <a:cxn ang="0">
                  <a:pos x="497" y="440"/>
                </a:cxn>
                <a:cxn ang="0">
                  <a:pos x="542" y="442"/>
                </a:cxn>
                <a:cxn ang="0">
                  <a:pos x="602" y="435"/>
                </a:cxn>
                <a:cxn ang="0">
                  <a:pos x="661" y="408"/>
                </a:cxn>
                <a:cxn ang="0">
                  <a:pos x="708" y="367"/>
                </a:cxn>
                <a:cxn ang="0">
                  <a:pos x="736" y="308"/>
                </a:cxn>
                <a:cxn ang="0">
                  <a:pos x="741" y="262"/>
                </a:cxn>
                <a:cxn ang="0">
                  <a:pos x="739" y="222"/>
                </a:cxn>
                <a:cxn ang="0">
                  <a:pos x="725" y="177"/>
                </a:cxn>
                <a:cxn ang="0">
                  <a:pos x="698" y="142"/>
                </a:cxn>
                <a:cxn ang="0">
                  <a:pos x="661" y="110"/>
                </a:cxn>
                <a:cxn ang="0">
                  <a:pos x="615" y="83"/>
                </a:cxn>
                <a:cxn ang="0">
                  <a:pos x="561" y="61"/>
                </a:cxn>
                <a:cxn ang="0">
                  <a:pos x="502" y="44"/>
                </a:cxn>
                <a:cxn ang="0">
                  <a:pos x="439" y="28"/>
                </a:cxn>
                <a:cxn ang="0">
                  <a:pos x="375" y="17"/>
                </a:cxn>
                <a:cxn ang="0">
                  <a:pos x="309" y="10"/>
                </a:cxn>
                <a:cxn ang="0">
                  <a:pos x="244" y="5"/>
                </a:cxn>
                <a:cxn ang="0">
                  <a:pos x="185" y="0"/>
                </a:cxn>
                <a:cxn ang="0">
                  <a:pos x="131" y="0"/>
                </a:cxn>
                <a:cxn ang="0">
                  <a:pos x="81" y="0"/>
                </a:cxn>
                <a:cxn ang="0">
                  <a:pos x="42" y="0"/>
                </a:cxn>
                <a:cxn ang="0">
                  <a:pos x="3" y="1"/>
                </a:cxn>
              </a:cxnLst>
              <a:rect l="0" t="0" r="r" b="b"/>
              <a:pathLst>
                <a:path w="742" h="442">
                  <a:moveTo>
                    <a:pt x="12" y="32"/>
                  </a:moveTo>
                  <a:lnTo>
                    <a:pt x="12" y="30"/>
                  </a:lnTo>
                  <a:lnTo>
                    <a:pt x="19" y="30"/>
                  </a:lnTo>
                  <a:lnTo>
                    <a:pt x="29" y="30"/>
                  </a:lnTo>
                  <a:lnTo>
                    <a:pt x="41" y="30"/>
                  </a:lnTo>
                  <a:lnTo>
                    <a:pt x="46" y="28"/>
                  </a:lnTo>
                  <a:lnTo>
                    <a:pt x="54" y="28"/>
                  </a:lnTo>
                  <a:lnTo>
                    <a:pt x="64" y="28"/>
                  </a:lnTo>
                  <a:lnTo>
                    <a:pt x="73" y="28"/>
                  </a:lnTo>
                  <a:lnTo>
                    <a:pt x="83" y="28"/>
                  </a:lnTo>
                  <a:lnTo>
                    <a:pt x="93" y="28"/>
                  </a:lnTo>
                  <a:lnTo>
                    <a:pt x="103" y="28"/>
                  </a:lnTo>
                  <a:lnTo>
                    <a:pt x="117" y="30"/>
                  </a:lnTo>
                  <a:lnTo>
                    <a:pt x="127" y="30"/>
                  </a:lnTo>
                  <a:lnTo>
                    <a:pt x="139" y="30"/>
                  </a:lnTo>
                  <a:lnTo>
                    <a:pt x="151" y="30"/>
                  </a:lnTo>
                  <a:lnTo>
                    <a:pt x="164" y="30"/>
                  </a:lnTo>
                  <a:lnTo>
                    <a:pt x="178" y="30"/>
                  </a:lnTo>
                  <a:lnTo>
                    <a:pt x="193" y="30"/>
                  </a:lnTo>
                  <a:lnTo>
                    <a:pt x="207" y="30"/>
                  </a:lnTo>
                  <a:lnTo>
                    <a:pt x="222" y="32"/>
                  </a:lnTo>
                  <a:lnTo>
                    <a:pt x="236" y="32"/>
                  </a:lnTo>
                  <a:lnTo>
                    <a:pt x="251" y="33"/>
                  </a:lnTo>
                  <a:lnTo>
                    <a:pt x="266" y="35"/>
                  </a:lnTo>
                  <a:lnTo>
                    <a:pt x="283" y="37"/>
                  </a:lnTo>
                  <a:lnTo>
                    <a:pt x="297" y="37"/>
                  </a:lnTo>
                  <a:lnTo>
                    <a:pt x="314" y="39"/>
                  </a:lnTo>
                  <a:lnTo>
                    <a:pt x="329" y="40"/>
                  </a:lnTo>
                  <a:lnTo>
                    <a:pt x="346" y="44"/>
                  </a:lnTo>
                  <a:lnTo>
                    <a:pt x="359" y="44"/>
                  </a:lnTo>
                  <a:lnTo>
                    <a:pt x="376" y="47"/>
                  </a:lnTo>
                  <a:lnTo>
                    <a:pt x="390" y="47"/>
                  </a:lnTo>
                  <a:lnTo>
                    <a:pt x="407" y="50"/>
                  </a:lnTo>
                  <a:lnTo>
                    <a:pt x="420" y="52"/>
                  </a:lnTo>
                  <a:lnTo>
                    <a:pt x="437" y="55"/>
                  </a:lnTo>
                  <a:lnTo>
                    <a:pt x="453" y="57"/>
                  </a:lnTo>
                  <a:lnTo>
                    <a:pt x="470" y="62"/>
                  </a:lnTo>
                  <a:lnTo>
                    <a:pt x="483" y="66"/>
                  </a:lnTo>
                  <a:lnTo>
                    <a:pt x="498" y="69"/>
                  </a:lnTo>
                  <a:lnTo>
                    <a:pt x="512" y="72"/>
                  </a:lnTo>
                  <a:lnTo>
                    <a:pt x="527" y="78"/>
                  </a:lnTo>
                  <a:lnTo>
                    <a:pt x="541" y="81"/>
                  </a:lnTo>
                  <a:lnTo>
                    <a:pt x="554" y="86"/>
                  </a:lnTo>
                  <a:lnTo>
                    <a:pt x="568" y="91"/>
                  </a:lnTo>
                  <a:lnTo>
                    <a:pt x="581" y="98"/>
                  </a:lnTo>
                  <a:lnTo>
                    <a:pt x="593" y="103"/>
                  </a:lnTo>
                  <a:lnTo>
                    <a:pt x="605" y="108"/>
                  </a:lnTo>
                  <a:lnTo>
                    <a:pt x="615" y="113"/>
                  </a:lnTo>
                  <a:lnTo>
                    <a:pt x="629" y="120"/>
                  </a:lnTo>
                  <a:lnTo>
                    <a:pt x="639" y="125"/>
                  </a:lnTo>
                  <a:lnTo>
                    <a:pt x="647" y="133"/>
                  </a:lnTo>
                  <a:lnTo>
                    <a:pt x="658" y="140"/>
                  </a:lnTo>
                  <a:lnTo>
                    <a:pt x="668" y="149"/>
                  </a:lnTo>
                  <a:lnTo>
                    <a:pt x="673" y="155"/>
                  </a:lnTo>
                  <a:lnTo>
                    <a:pt x="681" y="164"/>
                  </a:lnTo>
                  <a:lnTo>
                    <a:pt x="688" y="174"/>
                  </a:lnTo>
                  <a:lnTo>
                    <a:pt x="695" y="183"/>
                  </a:lnTo>
                  <a:lnTo>
                    <a:pt x="700" y="191"/>
                  </a:lnTo>
                  <a:lnTo>
                    <a:pt x="703" y="201"/>
                  </a:lnTo>
                  <a:lnTo>
                    <a:pt x="707" y="211"/>
                  </a:lnTo>
                  <a:lnTo>
                    <a:pt x="712" y="223"/>
                  </a:lnTo>
                  <a:lnTo>
                    <a:pt x="712" y="233"/>
                  </a:lnTo>
                  <a:lnTo>
                    <a:pt x="714" y="242"/>
                  </a:lnTo>
                  <a:lnTo>
                    <a:pt x="714" y="252"/>
                  </a:lnTo>
                  <a:lnTo>
                    <a:pt x="715" y="262"/>
                  </a:lnTo>
                  <a:lnTo>
                    <a:pt x="715" y="277"/>
                  </a:lnTo>
                  <a:lnTo>
                    <a:pt x="715" y="296"/>
                  </a:lnTo>
                  <a:lnTo>
                    <a:pt x="710" y="310"/>
                  </a:lnTo>
                  <a:lnTo>
                    <a:pt x="707" y="327"/>
                  </a:lnTo>
                  <a:lnTo>
                    <a:pt x="702" y="340"/>
                  </a:lnTo>
                  <a:lnTo>
                    <a:pt x="697" y="354"/>
                  </a:lnTo>
                  <a:lnTo>
                    <a:pt x="686" y="364"/>
                  </a:lnTo>
                  <a:lnTo>
                    <a:pt x="678" y="372"/>
                  </a:lnTo>
                  <a:lnTo>
                    <a:pt x="668" y="382"/>
                  </a:lnTo>
                  <a:lnTo>
                    <a:pt x="658" y="393"/>
                  </a:lnTo>
                  <a:lnTo>
                    <a:pt x="644" y="399"/>
                  </a:lnTo>
                  <a:lnTo>
                    <a:pt x="634" y="404"/>
                  </a:lnTo>
                  <a:lnTo>
                    <a:pt x="620" y="410"/>
                  </a:lnTo>
                  <a:lnTo>
                    <a:pt x="608" y="416"/>
                  </a:lnTo>
                  <a:lnTo>
                    <a:pt x="592" y="418"/>
                  </a:lnTo>
                  <a:lnTo>
                    <a:pt x="576" y="421"/>
                  </a:lnTo>
                  <a:lnTo>
                    <a:pt x="561" y="421"/>
                  </a:lnTo>
                  <a:lnTo>
                    <a:pt x="546" y="423"/>
                  </a:lnTo>
                  <a:lnTo>
                    <a:pt x="529" y="421"/>
                  </a:lnTo>
                  <a:lnTo>
                    <a:pt x="514" y="421"/>
                  </a:lnTo>
                  <a:lnTo>
                    <a:pt x="497" y="418"/>
                  </a:lnTo>
                  <a:lnTo>
                    <a:pt x="481" y="416"/>
                  </a:lnTo>
                  <a:lnTo>
                    <a:pt x="464" y="411"/>
                  </a:lnTo>
                  <a:lnTo>
                    <a:pt x="449" y="406"/>
                  </a:lnTo>
                  <a:lnTo>
                    <a:pt x="432" y="401"/>
                  </a:lnTo>
                  <a:lnTo>
                    <a:pt x="417" y="396"/>
                  </a:lnTo>
                  <a:lnTo>
                    <a:pt x="403" y="388"/>
                  </a:lnTo>
                  <a:lnTo>
                    <a:pt x="388" y="379"/>
                  </a:lnTo>
                  <a:lnTo>
                    <a:pt x="375" y="371"/>
                  </a:lnTo>
                  <a:lnTo>
                    <a:pt x="363" y="362"/>
                  </a:lnTo>
                  <a:lnTo>
                    <a:pt x="353" y="352"/>
                  </a:lnTo>
                  <a:lnTo>
                    <a:pt x="346" y="345"/>
                  </a:lnTo>
                  <a:lnTo>
                    <a:pt x="339" y="338"/>
                  </a:lnTo>
                  <a:lnTo>
                    <a:pt x="334" y="333"/>
                  </a:lnTo>
                  <a:lnTo>
                    <a:pt x="325" y="318"/>
                  </a:lnTo>
                  <a:lnTo>
                    <a:pt x="324" y="308"/>
                  </a:lnTo>
                  <a:lnTo>
                    <a:pt x="324" y="298"/>
                  </a:lnTo>
                  <a:lnTo>
                    <a:pt x="327" y="288"/>
                  </a:lnTo>
                  <a:lnTo>
                    <a:pt x="334" y="279"/>
                  </a:lnTo>
                  <a:lnTo>
                    <a:pt x="346" y="274"/>
                  </a:lnTo>
                  <a:lnTo>
                    <a:pt x="354" y="264"/>
                  </a:lnTo>
                  <a:lnTo>
                    <a:pt x="368" y="257"/>
                  </a:lnTo>
                  <a:lnTo>
                    <a:pt x="383" y="252"/>
                  </a:lnTo>
                  <a:lnTo>
                    <a:pt x="397" y="247"/>
                  </a:lnTo>
                  <a:lnTo>
                    <a:pt x="412" y="242"/>
                  </a:lnTo>
                  <a:lnTo>
                    <a:pt x="425" y="238"/>
                  </a:lnTo>
                  <a:lnTo>
                    <a:pt x="441" y="235"/>
                  </a:lnTo>
                  <a:lnTo>
                    <a:pt x="454" y="233"/>
                  </a:lnTo>
                  <a:lnTo>
                    <a:pt x="453" y="228"/>
                  </a:lnTo>
                  <a:lnTo>
                    <a:pt x="453" y="220"/>
                  </a:lnTo>
                  <a:lnTo>
                    <a:pt x="449" y="211"/>
                  </a:lnTo>
                  <a:lnTo>
                    <a:pt x="441" y="210"/>
                  </a:lnTo>
                  <a:lnTo>
                    <a:pt x="429" y="210"/>
                  </a:lnTo>
                  <a:lnTo>
                    <a:pt x="419" y="211"/>
                  </a:lnTo>
                  <a:lnTo>
                    <a:pt x="410" y="213"/>
                  </a:lnTo>
                  <a:lnTo>
                    <a:pt x="400" y="216"/>
                  </a:lnTo>
                  <a:lnTo>
                    <a:pt x="390" y="218"/>
                  </a:lnTo>
                  <a:lnTo>
                    <a:pt x="381" y="222"/>
                  </a:lnTo>
                  <a:lnTo>
                    <a:pt x="373" y="225"/>
                  </a:lnTo>
                  <a:lnTo>
                    <a:pt x="364" y="230"/>
                  </a:lnTo>
                  <a:lnTo>
                    <a:pt x="347" y="237"/>
                  </a:lnTo>
                  <a:lnTo>
                    <a:pt x="332" y="245"/>
                  </a:lnTo>
                  <a:lnTo>
                    <a:pt x="320" y="255"/>
                  </a:lnTo>
                  <a:lnTo>
                    <a:pt x="310" y="269"/>
                  </a:lnTo>
                  <a:lnTo>
                    <a:pt x="300" y="277"/>
                  </a:lnTo>
                  <a:lnTo>
                    <a:pt x="295" y="291"/>
                  </a:lnTo>
                  <a:lnTo>
                    <a:pt x="293" y="306"/>
                  </a:lnTo>
                  <a:lnTo>
                    <a:pt x="297" y="320"/>
                  </a:lnTo>
                  <a:lnTo>
                    <a:pt x="302" y="335"/>
                  </a:lnTo>
                  <a:lnTo>
                    <a:pt x="312" y="349"/>
                  </a:lnTo>
                  <a:lnTo>
                    <a:pt x="317" y="357"/>
                  </a:lnTo>
                  <a:lnTo>
                    <a:pt x="325" y="366"/>
                  </a:lnTo>
                  <a:lnTo>
                    <a:pt x="334" y="372"/>
                  </a:lnTo>
                  <a:lnTo>
                    <a:pt x="347" y="382"/>
                  </a:lnTo>
                  <a:lnTo>
                    <a:pt x="361" y="393"/>
                  </a:lnTo>
                  <a:lnTo>
                    <a:pt x="376" y="403"/>
                  </a:lnTo>
                  <a:lnTo>
                    <a:pt x="385" y="404"/>
                  </a:lnTo>
                  <a:lnTo>
                    <a:pt x="392" y="410"/>
                  </a:lnTo>
                  <a:lnTo>
                    <a:pt x="400" y="413"/>
                  </a:lnTo>
                  <a:lnTo>
                    <a:pt x="410" y="418"/>
                  </a:lnTo>
                  <a:lnTo>
                    <a:pt x="425" y="423"/>
                  </a:lnTo>
                  <a:lnTo>
                    <a:pt x="444" y="430"/>
                  </a:lnTo>
                  <a:lnTo>
                    <a:pt x="451" y="432"/>
                  </a:lnTo>
                  <a:lnTo>
                    <a:pt x="461" y="435"/>
                  </a:lnTo>
                  <a:lnTo>
                    <a:pt x="471" y="437"/>
                  </a:lnTo>
                  <a:lnTo>
                    <a:pt x="481" y="440"/>
                  </a:lnTo>
                  <a:lnTo>
                    <a:pt x="497" y="440"/>
                  </a:lnTo>
                  <a:lnTo>
                    <a:pt x="514" y="442"/>
                  </a:lnTo>
                  <a:lnTo>
                    <a:pt x="522" y="442"/>
                  </a:lnTo>
                  <a:lnTo>
                    <a:pt x="532" y="442"/>
                  </a:lnTo>
                  <a:lnTo>
                    <a:pt x="542" y="442"/>
                  </a:lnTo>
                  <a:lnTo>
                    <a:pt x="551" y="442"/>
                  </a:lnTo>
                  <a:lnTo>
                    <a:pt x="568" y="440"/>
                  </a:lnTo>
                  <a:lnTo>
                    <a:pt x="585" y="440"/>
                  </a:lnTo>
                  <a:lnTo>
                    <a:pt x="602" y="435"/>
                  </a:lnTo>
                  <a:lnTo>
                    <a:pt x="619" y="432"/>
                  </a:lnTo>
                  <a:lnTo>
                    <a:pt x="634" y="423"/>
                  </a:lnTo>
                  <a:lnTo>
                    <a:pt x="647" y="416"/>
                  </a:lnTo>
                  <a:lnTo>
                    <a:pt x="661" y="408"/>
                  </a:lnTo>
                  <a:lnTo>
                    <a:pt x="675" y="401"/>
                  </a:lnTo>
                  <a:lnTo>
                    <a:pt x="686" y="389"/>
                  </a:lnTo>
                  <a:lnTo>
                    <a:pt x="700" y="379"/>
                  </a:lnTo>
                  <a:lnTo>
                    <a:pt x="708" y="367"/>
                  </a:lnTo>
                  <a:lnTo>
                    <a:pt x="719" y="355"/>
                  </a:lnTo>
                  <a:lnTo>
                    <a:pt x="725" y="340"/>
                  </a:lnTo>
                  <a:lnTo>
                    <a:pt x="732" y="325"/>
                  </a:lnTo>
                  <a:lnTo>
                    <a:pt x="736" y="308"/>
                  </a:lnTo>
                  <a:lnTo>
                    <a:pt x="741" y="291"/>
                  </a:lnTo>
                  <a:lnTo>
                    <a:pt x="741" y="281"/>
                  </a:lnTo>
                  <a:lnTo>
                    <a:pt x="741" y="272"/>
                  </a:lnTo>
                  <a:lnTo>
                    <a:pt x="741" y="262"/>
                  </a:lnTo>
                  <a:lnTo>
                    <a:pt x="742" y="254"/>
                  </a:lnTo>
                  <a:lnTo>
                    <a:pt x="741" y="242"/>
                  </a:lnTo>
                  <a:lnTo>
                    <a:pt x="741" y="233"/>
                  </a:lnTo>
                  <a:lnTo>
                    <a:pt x="739" y="222"/>
                  </a:lnTo>
                  <a:lnTo>
                    <a:pt x="737" y="211"/>
                  </a:lnTo>
                  <a:lnTo>
                    <a:pt x="734" y="199"/>
                  </a:lnTo>
                  <a:lnTo>
                    <a:pt x="731" y="188"/>
                  </a:lnTo>
                  <a:lnTo>
                    <a:pt x="725" y="177"/>
                  </a:lnTo>
                  <a:lnTo>
                    <a:pt x="720" y="169"/>
                  </a:lnTo>
                  <a:lnTo>
                    <a:pt x="712" y="159"/>
                  </a:lnTo>
                  <a:lnTo>
                    <a:pt x="705" y="149"/>
                  </a:lnTo>
                  <a:lnTo>
                    <a:pt x="698" y="142"/>
                  </a:lnTo>
                  <a:lnTo>
                    <a:pt x="692" y="133"/>
                  </a:lnTo>
                  <a:lnTo>
                    <a:pt x="681" y="123"/>
                  </a:lnTo>
                  <a:lnTo>
                    <a:pt x="673" y="116"/>
                  </a:lnTo>
                  <a:lnTo>
                    <a:pt x="661" y="110"/>
                  </a:lnTo>
                  <a:lnTo>
                    <a:pt x="651" y="103"/>
                  </a:lnTo>
                  <a:lnTo>
                    <a:pt x="639" y="94"/>
                  </a:lnTo>
                  <a:lnTo>
                    <a:pt x="627" y="88"/>
                  </a:lnTo>
                  <a:lnTo>
                    <a:pt x="615" y="83"/>
                  </a:lnTo>
                  <a:lnTo>
                    <a:pt x="605" y="79"/>
                  </a:lnTo>
                  <a:lnTo>
                    <a:pt x="590" y="72"/>
                  </a:lnTo>
                  <a:lnTo>
                    <a:pt x="576" y="66"/>
                  </a:lnTo>
                  <a:lnTo>
                    <a:pt x="561" y="61"/>
                  </a:lnTo>
                  <a:lnTo>
                    <a:pt x="547" y="55"/>
                  </a:lnTo>
                  <a:lnTo>
                    <a:pt x="532" y="50"/>
                  </a:lnTo>
                  <a:lnTo>
                    <a:pt x="517" y="47"/>
                  </a:lnTo>
                  <a:lnTo>
                    <a:pt x="502" y="44"/>
                  </a:lnTo>
                  <a:lnTo>
                    <a:pt x="486" y="40"/>
                  </a:lnTo>
                  <a:lnTo>
                    <a:pt x="471" y="35"/>
                  </a:lnTo>
                  <a:lnTo>
                    <a:pt x="454" y="32"/>
                  </a:lnTo>
                  <a:lnTo>
                    <a:pt x="439" y="28"/>
                  </a:lnTo>
                  <a:lnTo>
                    <a:pt x="424" y="25"/>
                  </a:lnTo>
                  <a:lnTo>
                    <a:pt x="407" y="22"/>
                  </a:lnTo>
                  <a:lnTo>
                    <a:pt x="392" y="20"/>
                  </a:lnTo>
                  <a:lnTo>
                    <a:pt x="375" y="17"/>
                  </a:lnTo>
                  <a:lnTo>
                    <a:pt x="359" y="17"/>
                  </a:lnTo>
                  <a:lnTo>
                    <a:pt x="342" y="15"/>
                  </a:lnTo>
                  <a:lnTo>
                    <a:pt x="325" y="13"/>
                  </a:lnTo>
                  <a:lnTo>
                    <a:pt x="309" y="10"/>
                  </a:lnTo>
                  <a:lnTo>
                    <a:pt x="292" y="10"/>
                  </a:lnTo>
                  <a:lnTo>
                    <a:pt x="276" y="8"/>
                  </a:lnTo>
                  <a:lnTo>
                    <a:pt x="259" y="6"/>
                  </a:lnTo>
                  <a:lnTo>
                    <a:pt x="244" y="5"/>
                  </a:lnTo>
                  <a:lnTo>
                    <a:pt x="229" y="5"/>
                  </a:lnTo>
                  <a:lnTo>
                    <a:pt x="214" y="3"/>
                  </a:lnTo>
                  <a:lnTo>
                    <a:pt x="198" y="1"/>
                  </a:lnTo>
                  <a:lnTo>
                    <a:pt x="185" y="0"/>
                  </a:lnTo>
                  <a:lnTo>
                    <a:pt x="170" y="0"/>
                  </a:lnTo>
                  <a:lnTo>
                    <a:pt x="156" y="0"/>
                  </a:lnTo>
                  <a:lnTo>
                    <a:pt x="142" y="0"/>
                  </a:lnTo>
                  <a:lnTo>
                    <a:pt x="131" y="0"/>
                  </a:lnTo>
                  <a:lnTo>
                    <a:pt x="119" y="0"/>
                  </a:lnTo>
                  <a:lnTo>
                    <a:pt x="103" y="0"/>
                  </a:lnTo>
                  <a:lnTo>
                    <a:pt x="93" y="0"/>
                  </a:lnTo>
                  <a:lnTo>
                    <a:pt x="81" y="0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10" y="1"/>
                  </a:lnTo>
                  <a:lnTo>
                    <a:pt x="3" y="1"/>
                  </a:lnTo>
                  <a:lnTo>
                    <a:pt x="0" y="3"/>
                  </a:lnTo>
                  <a:lnTo>
                    <a:pt x="12" y="32"/>
                  </a:lnTo>
                  <a:lnTo>
                    <a:pt x="12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6473825" y="504825"/>
              <a:ext cx="285750" cy="274637"/>
            </a:xfrm>
            <a:custGeom>
              <a:avLst/>
              <a:gdLst/>
              <a:ahLst/>
              <a:cxnLst>
                <a:cxn ang="0">
                  <a:pos x="134" y="344"/>
                </a:cxn>
                <a:cxn ang="0">
                  <a:pos x="178" y="346"/>
                </a:cxn>
                <a:cxn ang="0">
                  <a:pos x="205" y="342"/>
                </a:cxn>
                <a:cxn ang="0">
                  <a:pos x="234" y="335"/>
                </a:cxn>
                <a:cxn ang="0">
                  <a:pos x="263" y="324"/>
                </a:cxn>
                <a:cxn ang="0">
                  <a:pos x="294" y="308"/>
                </a:cxn>
                <a:cxn ang="0">
                  <a:pos x="319" y="283"/>
                </a:cxn>
                <a:cxn ang="0">
                  <a:pos x="343" y="251"/>
                </a:cxn>
                <a:cxn ang="0">
                  <a:pos x="358" y="208"/>
                </a:cxn>
                <a:cxn ang="0">
                  <a:pos x="358" y="164"/>
                </a:cxn>
                <a:cxn ang="0">
                  <a:pos x="344" y="120"/>
                </a:cxn>
                <a:cxn ang="0">
                  <a:pos x="319" y="85"/>
                </a:cxn>
                <a:cxn ang="0">
                  <a:pos x="285" y="51"/>
                </a:cxn>
                <a:cxn ang="0">
                  <a:pos x="248" y="25"/>
                </a:cxn>
                <a:cxn ang="0">
                  <a:pos x="200" y="7"/>
                </a:cxn>
                <a:cxn ang="0">
                  <a:pos x="156" y="0"/>
                </a:cxn>
                <a:cxn ang="0">
                  <a:pos x="112" y="3"/>
                </a:cxn>
                <a:cxn ang="0">
                  <a:pos x="72" y="24"/>
                </a:cxn>
                <a:cxn ang="0">
                  <a:pos x="36" y="56"/>
                </a:cxn>
                <a:cxn ang="0">
                  <a:pos x="12" y="102"/>
                </a:cxn>
                <a:cxn ang="0">
                  <a:pos x="0" y="139"/>
                </a:cxn>
                <a:cxn ang="0">
                  <a:pos x="5" y="173"/>
                </a:cxn>
                <a:cxn ang="0">
                  <a:pos x="17" y="197"/>
                </a:cxn>
                <a:cxn ang="0">
                  <a:pos x="39" y="219"/>
                </a:cxn>
                <a:cxn ang="0">
                  <a:pos x="66" y="230"/>
                </a:cxn>
                <a:cxn ang="0">
                  <a:pos x="97" y="241"/>
                </a:cxn>
                <a:cxn ang="0">
                  <a:pos x="126" y="241"/>
                </a:cxn>
                <a:cxn ang="0">
                  <a:pos x="156" y="237"/>
                </a:cxn>
                <a:cxn ang="0">
                  <a:pos x="188" y="224"/>
                </a:cxn>
                <a:cxn ang="0">
                  <a:pos x="216" y="193"/>
                </a:cxn>
                <a:cxn ang="0">
                  <a:pos x="219" y="164"/>
                </a:cxn>
                <a:cxn ang="0">
                  <a:pos x="207" y="144"/>
                </a:cxn>
                <a:cxn ang="0">
                  <a:pos x="168" y="134"/>
                </a:cxn>
                <a:cxn ang="0">
                  <a:pos x="141" y="173"/>
                </a:cxn>
                <a:cxn ang="0">
                  <a:pos x="102" y="186"/>
                </a:cxn>
                <a:cxn ang="0">
                  <a:pos x="80" y="173"/>
                </a:cxn>
                <a:cxn ang="0">
                  <a:pos x="66" y="147"/>
                </a:cxn>
                <a:cxn ang="0">
                  <a:pos x="70" y="115"/>
                </a:cxn>
                <a:cxn ang="0">
                  <a:pos x="87" y="81"/>
                </a:cxn>
                <a:cxn ang="0">
                  <a:pos x="116" y="53"/>
                </a:cxn>
                <a:cxn ang="0">
                  <a:pos x="158" y="36"/>
                </a:cxn>
                <a:cxn ang="0">
                  <a:pos x="190" y="36"/>
                </a:cxn>
                <a:cxn ang="0">
                  <a:pos x="219" y="44"/>
                </a:cxn>
                <a:cxn ang="0">
                  <a:pos x="244" y="56"/>
                </a:cxn>
                <a:cxn ang="0">
                  <a:pos x="268" y="69"/>
                </a:cxn>
                <a:cxn ang="0">
                  <a:pos x="302" y="102"/>
                </a:cxn>
                <a:cxn ang="0">
                  <a:pos x="317" y="124"/>
                </a:cxn>
                <a:cxn ang="0">
                  <a:pos x="331" y="166"/>
                </a:cxn>
                <a:cxn ang="0">
                  <a:pos x="331" y="215"/>
                </a:cxn>
                <a:cxn ang="0">
                  <a:pos x="309" y="259"/>
                </a:cxn>
                <a:cxn ang="0">
                  <a:pos x="265" y="288"/>
                </a:cxn>
                <a:cxn ang="0">
                  <a:pos x="219" y="307"/>
                </a:cxn>
                <a:cxn ang="0">
                  <a:pos x="173" y="315"/>
                </a:cxn>
                <a:cxn ang="0">
                  <a:pos x="138" y="317"/>
                </a:cxn>
                <a:cxn ang="0">
                  <a:pos x="119" y="317"/>
                </a:cxn>
                <a:cxn ang="0">
                  <a:pos x="119" y="342"/>
                </a:cxn>
              </a:cxnLst>
              <a:rect l="0" t="0" r="r" b="b"/>
              <a:pathLst>
                <a:path w="360" h="346">
                  <a:moveTo>
                    <a:pt x="119" y="342"/>
                  </a:moveTo>
                  <a:lnTo>
                    <a:pt x="126" y="342"/>
                  </a:lnTo>
                  <a:lnTo>
                    <a:pt x="134" y="344"/>
                  </a:lnTo>
                  <a:lnTo>
                    <a:pt x="148" y="346"/>
                  </a:lnTo>
                  <a:lnTo>
                    <a:pt x="160" y="346"/>
                  </a:lnTo>
                  <a:lnTo>
                    <a:pt x="178" y="346"/>
                  </a:lnTo>
                  <a:lnTo>
                    <a:pt x="187" y="344"/>
                  </a:lnTo>
                  <a:lnTo>
                    <a:pt x="195" y="344"/>
                  </a:lnTo>
                  <a:lnTo>
                    <a:pt x="205" y="342"/>
                  </a:lnTo>
                  <a:lnTo>
                    <a:pt x="216" y="342"/>
                  </a:lnTo>
                  <a:lnTo>
                    <a:pt x="224" y="339"/>
                  </a:lnTo>
                  <a:lnTo>
                    <a:pt x="234" y="335"/>
                  </a:lnTo>
                  <a:lnTo>
                    <a:pt x="244" y="332"/>
                  </a:lnTo>
                  <a:lnTo>
                    <a:pt x="255" y="329"/>
                  </a:lnTo>
                  <a:lnTo>
                    <a:pt x="263" y="324"/>
                  </a:lnTo>
                  <a:lnTo>
                    <a:pt x="273" y="319"/>
                  </a:lnTo>
                  <a:lnTo>
                    <a:pt x="283" y="313"/>
                  </a:lnTo>
                  <a:lnTo>
                    <a:pt x="294" y="308"/>
                  </a:lnTo>
                  <a:lnTo>
                    <a:pt x="302" y="300"/>
                  </a:lnTo>
                  <a:lnTo>
                    <a:pt x="312" y="291"/>
                  </a:lnTo>
                  <a:lnTo>
                    <a:pt x="319" y="283"/>
                  </a:lnTo>
                  <a:lnTo>
                    <a:pt x="327" y="273"/>
                  </a:lnTo>
                  <a:lnTo>
                    <a:pt x="334" y="261"/>
                  </a:lnTo>
                  <a:lnTo>
                    <a:pt x="343" y="251"/>
                  </a:lnTo>
                  <a:lnTo>
                    <a:pt x="349" y="237"/>
                  </a:lnTo>
                  <a:lnTo>
                    <a:pt x="355" y="224"/>
                  </a:lnTo>
                  <a:lnTo>
                    <a:pt x="358" y="208"/>
                  </a:lnTo>
                  <a:lnTo>
                    <a:pt x="360" y="193"/>
                  </a:lnTo>
                  <a:lnTo>
                    <a:pt x="358" y="180"/>
                  </a:lnTo>
                  <a:lnTo>
                    <a:pt x="358" y="164"/>
                  </a:lnTo>
                  <a:lnTo>
                    <a:pt x="355" y="151"/>
                  </a:lnTo>
                  <a:lnTo>
                    <a:pt x="349" y="136"/>
                  </a:lnTo>
                  <a:lnTo>
                    <a:pt x="344" y="120"/>
                  </a:lnTo>
                  <a:lnTo>
                    <a:pt x="339" y="110"/>
                  </a:lnTo>
                  <a:lnTo>
                    <a:pt x="329" y="95"/>
                  </a:lnTo>
                  <a:lnTo>
                    <a:pt x="319" y="85"/>
                  </a:lnTo>
                  <a:lnTo>
                    <a:pt x="309" y="71"/>
                  </a:lnTo>
                  <a:lnTo>
                    <a:pt x="299" y="61"/>
                  </a:lnTo>
                  <a:lnTo>
                    <a:pt x="285" y="51"/>
                  </a:lnTo>
                  <a:lnTo>
                    <a:pt x="273" y="41"/>
                  </a:lnTo>
                  <a:lnTo>
                    <a:pt x="260" y="32"/>
                  </a:lnTo>
                  <a:lnTo>
                    <a:pt x="248" y="25"/>
                  </a:lnTo>
                  <a:lnTo>
                    <a:pt x="231" y="19"/>
                  </a:lnTo>
                  <a:lnTo>
                    <a:pt x="217" y="14"/>
                  </a:lnTo>
                  <a:lnTo>
                    <a:pt x="200" y="7"/>
                  </a:lnTo>
                  <a:lnTo>
                    <a:pt x="187" y="5"/>
                  </a:lnTo>
                  <a:lnTo>
                    <a:pt x="170" y="0"/>
                  </a:lnTo>
                  <a:lnTo>
                    <a:pt x="156" y="0"/>
                  </a:lnTo>
                  <a:lnTo>
                    <a:pt x="141" y="0"/>
                  </a:lnTo>
                  <a:lnTo>
                    <a:pt x="126" y="3"/>
                  </a:lnTo>
                  <a:lnTo>
                    <a:pt x="112" y="3"/>
                  </a:lnTo>
                  <a:lnTo>
                    <a:pt x="97" y="8"/>
                  </a:lnTo>
                  <a:lnTo>
                    <a:pt x="83" y="14"/>
                  </a:lnTo>
                  <a:lnTo>
                    <a:pt x="72" y="24"/>
                  </a:lnTo>
                  <a:lnTo>
                    <a:pt x="58" y="32"/>
                  </a:lnTo>
                  <a:lnTo>
                    <a:pt x="48" y="44"/>
                  </a:lnTo>
                  <a:lnTo>
                    <a:pt x="36" y="56"/>
                  </a:lnTo>
                  <a:lnTo>
                    <a:pt x="29" y="73"/>
                  </a:lnTo>
                  <a:lnTo>
                    <a:pt x="19" y="88"/>
                  </a:lnTo>
                  <a:lnTo>
                    <a:pt x="12" y="102"/>
                  </a:lnTo>
                  <a:lnTo>
                    <a:pt x="7" y="115"/>
                  </a:lnTo>
                  <a:lnTo>
                    <a:pt x="4" y="127"/>
                  </a:lnTo>
                  <a:lnTo>
                    <a:pt x="0" y="139"/>
                  </a:lnTo>
                  <a:lnTo>
                    <a:pt x="2" y="152"/>
                  </a:lnTo>
                  <a:lnTo>
                    <a:pt x="2" y="161"/>
                  </a:lnTo>
                  <a:lnTo>
                    <a:pt x="5" y="173"/>
                  </a:lnTo>
                  <a:lnTo>
                    <a:pt x="7" y="181"/>
                  </a:lnTo>
                  <a:lnTo>
                    <a:pt x="12" y="190"/>
                  </a:lnTo>
                  <a:lnTo>
                    <a:pt x="17" y="197"/>
                  </a:lnTo>
                  <a:lnTo>
                    <a:pt x="26" y="205"/>
                  </a:lnTo>
                  <a:lnTo>
                    <a:pt x="31" y="212"/>
                  </a:lnTo>
                  <a:lnTo>
                    <a:pt x="39" y="219"/>
                  </a:lnTo>
                  <a:lnTo>
                    <a:pt x="50" y="222"/>
                  </a:lnTo>
                  <a:lnTo>
                    <a:pt x="60" y="229"/>
                  </a:lnTo>
                  <a:lnTo>
                    <a:pt x="66" y="230"/>
                  </a:lnTo>
                  <a:lnTo>
                    <a:pt x="77" y="234"/>
                  </a:lnTo>
                  <a:lnTo>
                    <a:pt x="87" y="237"/>
                  </a:lnTo>
                  <a:lnTo>
                    <a:pt x="97" y="241"/>
                  </a:lnTo>
                  <a:lnTo>
                    <a:pt x="107" y="241"/>
                  </a:lnTo>
                  <a:lnTo>
                    <a:pt x="117" y="241"/>
                  </a:lnTo>
                  <a:lnTo>
                    <a:pt x="126" y="241"/>
                  </a:lnTo>
                  <a:lnTo>
                    <a:pt x="138" y="242"/>
                  </a:lnTo>
                  <a:lnTo>
                    <a:pt x="146" y="239"/>
                  </a:lnTo>
                  <a:lnTo>
                    <a:pt x="156" y="237"/>
                  </a:lnTo>
                  <a:lnTo>
                    <a:pt x="163" y="234"/>
                  </a:lnTo>
                  <a:lnTo>
                    <a:pt x="173" y="232"/>
                  </a:lnTo>
                  <a:lnTo>
                    <a:pt x="188" y="224"/>
                  </a:lnTo>
                  <a:lnTo>
                    <a:pt x="202" y="217"/>
                  </a:lnTo>
                  <a:lnTo>
                    <a:pt x="209" y="205"/>
                  </a:lnTo>
                  <a:lnTo>
                    <a:pt x="216" y="193"/>
                  </a:lnTo>
                  <a:lnTo>
                    <a:pt x="219" y="185"/>
                  </a:lnTo>
                  <a:lnTo>
                    <a:pt x="221" y="175"/>
                  </a:lnTo>
                  <a:lnTo>
                    <a:pt x="219" y="164"/>
                  </a:lnTo>
                  <a:lnTo>
                    <a:pt x="216" y="156"/>
                  </a:lnTo>
                  <a:lnTo>
                    <a:pt x="211" y="149"/>
                  </a:lnTo>
                  <a:lnTo>
                    <a:pt x="207" y="144"/>
                  </a:lnTo>
                  <a:lnTo>
                    <a:pt x="194" y="134"/>
                  </a:lnTo>
                  <a:lnTo>
                    <a:pt x="182" y="130"/>
                  </a:lnTo>
                  <a:lnTo>
                    <a:pt x="168" y="134"/>
                  </a:lnTo>
                  <a:lnTo>
                    <a:pt x="160" y="147"/>
                  </a:lnTo>
                  <a:lnTo>
                    <a:pt x="151" y="159"/>
                  </a:lnTo>
                  <a:lnTo>
                    <a:pt x="141" y="173"/>
                  </a:lnTo>
                  <a:lnTo>
                    <a:pt x="127" y="181"/>
                  </a:lnTo>
                  <a:lnTo>
                    <a:pt x="117" y="186"/>
                  </a:lnTo>
                  <a:lnTo>
                    <a:pt x="102" y="186"/>
                  </a:lnTo>
                  <a:lnTo>
                    <a:pt x="92" y="183"/>
                  </a:lnTo>
                  <a:lnTo>
                    <a:pt x="85" y="178"/>
                  </a:lnTo>
                  <a:lnTo>
                    <a:pt x="80" y="173"/>
                  </a:lnTo>
                  <a:lnTo>
                    <a:pt x="75" y="166"/>
                  </a:lnTo>
                  <a:lnTo>
                    <a:pt x="72" y="158"/>
                  </a:lnTo>
                  <a:lnTo>
                    <a:pt x="66" y="147"/>
                  </a:lnTo>
                  <a:lnTo>
                    <a:pt x="66" y="136"/>
                  </a:lnTo>
                  <a:lnTo>
                    <a:pt x="66" y="124"/>
                  </a:lnTo>
                  <a:lnTo>
                    <a:pt x="70" y="115"/>
                  </a:lnTo>
                  <a:lnTo>
                    <a:pt x="73" y="102"/>
                  </a:lnTo>
                  <a:lnTo>
                    <a:pt x="80" y="90"/>
                  </a:lnTo>
                  <a:lnTo>
                    <a:pt x="87" y="81"/>
                  </a:lnTo>
                  <a:lnTo>
                    <a:pt x="95" y="71"/>
                  </a:lnTo>
                  <a:lnTo>
                    <a:pt x="104" y="59"/>
                  </a:lnTo>
                  <a:lnTo>
                    <a:pt x="116" y="53"/>
                  </a:lnTo>
                  <a:lnTo>
                    <a:pt x="127" y="44"/>
                  </a:lnTo>
                  <a:lnTo>
                    <a:pt x="143" y="41"/>
                  </a:lnTo>
                  <a:lnTo>
                    <a:pt x="158" y="36"/>
                  </a:lnTo>
                  <a:lnTo>
                    <a:pt x="173" y="36"/>
                  </a:lnTo>
                  <a:lnTo>
                    <a:pt x="182" y="36"/>
                  </a:lnTo>
                  <a:lnTo>
                    <a:pt x="190" y="36"/>
                  </a:lnTo>
                  <a:lnTo>
                    <a:pt x="200" y="37"/>
                  </a:lnTo>
                  <a:lnTo>
                    <a:pt x="211" y="42"/>
                  </a:lnTo>
                  <a:lnTo>
                    <a:pt x="219" y="44"/>
                  </a:lnTo>
                  <a:lnTo>
                    <a:pt x="226" y="47"/>
                  </a:lnTo>
                  <a:lnTo>
                    <a:pt x="234" y="51"/>
                  </a:lnTo>
                  <a:lnTo>
                    <a:pt x="244" y="56"/>
                  </a:lnTo>
                  <a:lnTo>
                    <a:pt x="253" y="58"/>
                  </a:lnTo>
                  <a:lnTo>
                    <a:pt x="260" y="63"/>
                  </a:lnTo>
                  <a:lnTo>
                    <a:pt x="268" y="69"/>
                  </a:lnTo>
                  <a:lnTo>
                    <a:pt x="277" y="76"/>
                  </a:lnTo>
                  <a:lnTo>
                    <a:pt x="288" y="88"/>
                  </a:lnTo>
                  <a:lnTo>
                    <a:pt x="302" y="102"/>
                  </a:lnTo>
                  <a:lnTo>
                    <a:pt x="307" y="108"/>
                  </a:lnTo>
                  <a:lnTo>
                    <a:pt x="312" y="119"/>
                  </a:lnTo>
                  <a:lnTo>
                    <a:pt x="317" y="124"/>
                  </a:lnTo>
                  <a:lnTo>
                    <a:pt x="321" y="134"/>
                  </a:lnTo>
                  <a:lnTo>
                    <a:pt x="326" y="149"/>
                  </a:lnTo>
                  <a:lnTo>
                    <a:pt x="331" y="166"/>
                  </a:lnTo>
                  <a:lnTo>
                    <a:pt x="333" y="181"/>
                  </a:lnTo>
                  <a:lnTo>
                    <a:pt x="334" y="198"/>
                  </a:lnTo>
                  <a:lnTo>
                    <a:pt x="331" y="215"/>
                  </a:lnTo>
                  <a:lnTo>
                    <a:pt x="326" y="230"/>
                  </a:lnTo>
                  <a:lnTo>
                    <a:pt x="317" y="246"/>
                  </a:lnTo>
                  <a:lnTo>
                    <a:pt x="309" y="259"/>
                  </a:lnTo>
                  <a:lnTo>
                    <a:pt x="294" y="269"/>
                  </a:lnTo>
                  <a:lnTo>
                    <a:pt x="280" y="281"/>
                  </a:lnTo>
                  <a:lnTo>
                    <a:pt x="265" y="288"/>
                  </a:lnTo>
                  <a:lnTo>
                    <a:pt x="251" y="296"/>
                  </a:lnTo>
                  <a:lnTo>
                    <a:pt x="233" y="302"/>
                  </a:lnTo>
                  <a:lnTo>
                    <a:pt x="219" y="307"/>
                  </a:lnTo>
                  <a:lnTo>
                    <a:pt x="202" y="310"/>
                  </a:lnTo>
                  <a:lnTo>
                    <a:pt x="188" y="315"/>
                  </a:lnTo>
                  <a:lnTo>
                    <a:pt x="173" y="315"/>
                  </a:lnTo>
                  <a:lnTo>
                    <a:pt x="160" y="315"/>
                  </a:lnTo>
                  <a:lnTo>
                    <a:pt x="148" y="315"/>
                  </a:lnTo>
                  <a:lnTo>
                    <a:pt x="138" y="317"/>
                  </a:lnTo>
                  <a:lnTo>
                    <a:pt x="127" y="317"/>
                  </a:lnTo>
                  <a:lnTo>
                    <a:pt x="124" y="317"/>
                  </a:lnTo>
                  <a:lnTo>
                    <a:pt x="119" y="317"/>
                  </a:lnTo>
                  <a:lnTo>
                    <a:pt x="119" y="317"/>
                  </a:lnTo>
                  <a:lnTo>
                    <a:pt x="119" y="342"/>
                  </a:lnTo>
                  <a:lnTo>
                    <a:pt x="119" y="3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8369300" y="2006600"/>
              <a:ext cx="287338" cy="263525"/>
            </a:xfrm>
            <a:custGeom>
              <a:avLst/>
              <a:gdLst/>
              <a:ahLst/>
              <a:cxnLst>
                <a:cxn ang="0">
                  <a:pos x="131" y="2"/>
                </a:cxn>
                <a:cxn ang="0">
                  <a:pos x="97" y="19"/>
                </a:cxn>
                <a:cxn ang="0">
                  <a:pos x="58" y="53"/>
                </a:cxn>
                <a:cxn ang="0">
                  <a:pos x="34" y="75"/>
                </a:cxn>
                <a:cxn ang="0">
                  <a:pos x="17" y="102"/>
                </a:cxn>
                <a:cxn ang="0">
                  <a:pos x="4" y="134"/>
                </a:cxn>
                <a:cxn ang="0">
                  <a:pos x="0" y="171"/>
                </a:cxn>
                <a:cxn ang="0">
                  <a:pos x="4" y="214"/>
                </a:cxn>
                <a:cxn ang="0">
                  <a:pos x="19" y="256"/>
                </a:cxn>
                <a:cxn ang="0">
                  <a:pos x="46" y="288"/>
                </a:cxn>
                <a:cxn ang="0">
                  <a:pos x="85" y="314"/>
                </a:cxn>
                <a:cxn ang="0">
                  <a:pos x="126" y="327"/>
                </a:cxn>
                <a:cxn ang="0">
                  <a:pos x="175" y="332"/>
                </a:cxn>
                <a:cxn ang="0">
                  <a:pos x="221" y="327"/>
                </a:cxn>
                <a:cxn ang="0">
                  <a:pos x="266" y="314"/>
                </a:cxn>
                <a:cxn ang="0">
                  <a:pos x="305" y="290"/>
                </a:cxn>
                <a:cxn ang="0">
                  <a:pos x="338" y="258"/>
                </a:cxn>
                <a:cxn ang="0">
                  <a:pos x="354" y="217"/>
                </a:cxn>
                <a:cxn ang="0">
                  <a:pos x="363" y="171"/>
                </a:cxn>
                <a:cxn ang="0">
                  <a:pos x="358" y="144"/>
                </a:cxn>
                <a:cxn ang="0">
                  <a:pos x="348" y="110"/>
                </a:cxn>
                <a:cxn ang="0">
                  <a:pos x="329" y="80"/>
                </a:cxn>
                <a:cxn ang="0">
                  <a:pos x="305" y="63"/>
                </a:cxn>
                <a:cxn ang="0">
                  <a:pos x="280" y="55"/>
                </a:cxn>
                <a:cxn ang="0">
                  <a:pos x="249" y="58"/>
                </a:cxn>
                <a:cxn ang="0">
                  <a:pos x="219" y="65"/>
                </a:cxn>
                <a:cxn ang="0">
                  <a:pos x="190" y="78"/>
                </a:cxn>
                <a:cxn ang="0">
                  <a:pos x="166" y="97"/>
                </a:cxn>
                <a:cxn ang="0">
                  <a:pos x="151" y="117"/>
                </a:cxn>
                <a:cxn ang="0">
                  <a:pos x="139" y="141"/>
                </a:cxn>
                <a:cxn ang="0">
                  <a:pos x="138" y="175"/>
                </a:cxn>
                <a:cxn ang="0">
                  <a:pos x="158" y="205"/>
                </a:cxn>
                <a:cxn ang="0">
                  <a:pos x="204" y="207"/>
                </a:cxn>
                <a:cxn ang="0">
                  <a:pos x="210" y="166"/>
                </a:cxn>
                <a:cxn ang="0">
                  <a:pos x="224" y="126"/>
                </a:cxn>
                <a:cxn ang="0">
                  <a:pos x="254" y="114"/>
                </a:cxn>
                <a:cxn ang="0">
                  <a:pos x="282" y="124"/>
                </a:cxn>
                <a:cxn ang="0">
                  <a:pos x="299" y="148"/>
                </a:cxn>
                <a:cxn ang="0">
                  <a:pos x="309" y="182"/>
                </a:cxn>
                <a:cxn ang="0">
                  <a:pos x="304" y="222"/>
                </a:cxn>
                <a:cxn ang="0">
                  <a:pos x="285" y="260"/>
                </a:cxn>
                <a:cxn ang="0">
                  <a:pos x="253" y="283"/>
                </a:cxn>
                <a:cxn ang="0">
                  <a:pos x="231" y="299"/>
                </a:cxn>
                <a:cxn ang="0">
                  <a:pos x="202" y="304"/>
                </a:cxn>
                <a:cxn ang="0">
                  <a:pos x="173" y="307"/>
                </a:cxn>
                <a:cxn ang="0">
                  <a:pos x="144" y="304"/>
                </a:cxn>
                <a:cxn ang="0">
                  <a:pos x="117" y="297"/>
                </a:cxn>
                <a:cxn ang="0">
                  <a:pos x="77" y="278"/>
                </a:cxn>
                <a:cxn ang="0">
                  <a:pos x="58" y="263"/>
                </a:cxn>
                <a:cxn ang="0">
                  <a:pos x="29" y="221"/>
                </a:cxn>
                <a:cxn ang="0">
                  <a:pos x="27" y="175"/>
                </a:cxn>
                <a:cxn ang="0">
                  <a:pos x="32" y="148"/>
                </a:cxn>
                <a:cxn ang="0">
                  <a:pos x="55" y="109"/>
                </a:cxn>
                <a:cxn ang="0">
                  <a:pos x="83" y="70"/>
                </a:cxn>
                <a:cxn ang="0">
                  <a:pos x="116" y="43"/>
                </a:cxn>
                <a:cxn ang="0">
                  <a:pos x="146" y="21"/>
                </a:cxn>
                <a:cxn ang="0">
                  <a:pos x="139" y="0"/>
                </a:cxn>
              </a:cxnLst>
              <a:rect l="0" t="0" r="r" b="b"/>
              <a:pathLst>
                <a:path w="363" h="332">
                  <a:moveTo>
                    <a:pt x="139" y="0"/>
                  </a:moveTo>
                  <a:lnTo>
                    <a:pt x="136" y="0"/>
                  </a:lnTo>
                  <a:lnTo>
                    <a:pt x="131" y="2"/>
                  </a:lnTo>
                  <a:lnTo>
                    <a:pt x="122" y="5"/>
                  </a:lnTo>
                  <a:lnTo>
                    <a:pt x="112" y="12"/>
                  </a:lnTo>
                  <a:lnTo>
                    <a:pt x="97" y="19"/>
                  </a:lnTo>
                  <a:lnTo>
                    <a:pt x="85" y="27"/>
                  </a:lnTo>
                  <a:lnTo>
                    <a:pt x="70" y="39"/>
                  </a:lnTo>
                  <a:lnTo>
                    <a:pt x="58" y="53"/>
                  </a:lnTo>
                  <a:lnTo>
                    <a:pt x="49" y="58"/>
                  </a:lnTo>
                  <a:lnTo>
                    <a:pt x="43" y="66"/>
                  </a:lnTo>
                  <a:lnTo>
                    <a:pt x="34" y="75"/>
                  </a:lnTo>
                  <a:lnTo>
                    <a:pt x="29" y="85"/>
                  </a:lnTo>
                  <a:lnTo>
                    <a:pt x="24" y="92"/>
                  </a:lnTo>
                  <a:lnTo>
                    <a:pt x="17" y="102"/>
                  </a:lnTo>
                  <a:lnTo>
                    <a:pt x="12" y="114"/>
                  </a:lnTo>
                  <a:lnTo>
                    <a:pt x="9" y="124"/>
                  </a:lnTo>
                  <a:lnTo>
                    <a:pt x="4" y="134"/>
                  </a:lnTo>
                  <a:lnTo>
                    <a:pt x="2" y="146"/>
                  </a:lnTo>
                  <a:lnTo>
                    <a:pt x="0" y="156"/>
                  </a:lnTo>
                  <a:lnTo>
                    <a:pt x="0" y="171"/>
                  </a:lnTo>
                  <a:lnTo>
                    <a:pt x="0" y="183"/>
                  </a:lnTo>
                  <a:lnTo>
                    <a:pt x="2" y="199"/>
                  </a:lnTo>
                  <a:lnTo>
                    <a:pt x="4" y="214"/>
                  </a:lnTo>
                  <a:lnTo>
                    <a:pt x="9" y="229"/>
                  </a:lnTo>
                  <a:lnTo>
                    <a:pt x="12" y="243"/>
                  </a:lnTo>
                  <a:lnTo>
                    <a:pt x="19" y="256"/>
                  </a:lnTo>
                  <a:lnTo>
                    <a:pt x="27" y="268"/>
                  </a:lnTo>
                  <a:lnTo>
                    <a:pt x="36" y="278"/>
                  </a:lnTo>
                  <a:lnTo>
                    <a:pt x="46" y="288"/>
                  </a:lnTo>
                  <a:lnTo>
                    <a:pt x="58" y="299"/>
                  </a:lnTo>
                  <a:lnTo>
                    <a:pt x="70" y="307"/>
                  </a:lnTo>
                  <a:lnTo>
                    <a:pt x="85" y="314"/>
                  </a:lnTo>
                  <a:lnTo>
                    <a:pt x="97" y="319"/>
                  </a:lnTo>
                  <a:lnTo>
                    <a:pt x="112" y="324"/>
                  </a:lnTo>
                  <a:lnTo>
                    <a:pt x="126" y="327"/>
                  </a:lnTo>
                  <a:lnTo>
                    <a:pt x="143" y="331"/>
                  </a:lnTo>
                  <a:lnTo>
                    <a:pt x="156" y="331"/>
                  </a:lnTo>
                  <a:lnTo>
                    <a:pt x="175" y="332"/>
                  </a:lnTo>
                  <a:lnTo>
                    <a:pt x="188" y="332"/>
                  </a:lnTo>
                  <a:lnTo>
                    <a:pt x="207" y="332"/>
                  </a:lnTo>
                  <a:lnTo>
                    <a:pt x="221" y="327"/>
                  </a:lnTo>
                  <a:lnTo>
                    <a:pt x="236" y="324"/>
                  </a:lnTo>
                  <a:lnTo>
                    <a:pt x="249" y="319"/>
                  </a:lnTo>
                  <a:lnTo>
                    <a:pt x="266" y="314"/>
                  </a:lnTo>
                  <a:lnTo>
                    <a:pt x="280" y="307"/>
                  </a:lnTo>
                  <a:lnTo>
                    <a:pt x="293" y="300"/>
                  </a:lnTo>
                  <a:lnTo>
                    <a:pt x="305" y="290"/>
                  </a:lnTo>
                  <a:lnTo>
                    <a:pt x="317" y="282"/>
                  </a:lnTo>
                  <a:lnTo>
                    <a:pt x="327" y="270"/>
                  </a:lnTo>
                  <a:lnTo>
                    <a:pt x="338" y="258"/>
                  </a:lnTo>
                  <a:lnTo>
                    <a:pt x="346" y="246"/>
                  </a:lnTo>
                  <a:lnTo>
                    <a:pt x="351" y="234"/>
                  </a:lnTo>
                  <a:lnTo>
                    <a:pt x="354" y="217"/>
                  </a:lnTo>
                  <a:lnTo>
                    <a:pt x="360" y="204"/>
                  </a:lnTo>
                  <a:lnTo>
                    <a:pt x="361" y="187"/>
                  </a:lnTo>
                  <a:lnTo>
                    <a:pt x="363" y="171"/>
                  </a:lnTo>
                  <a:lnTo>
                    <a:pt x="361" y="161"/>
                  </a:lnTo>
                  <a:lnTo>
                    <a:pt x="360" y="151"/>
                  </a:lnTo>
                  <a:lnTo>
                    <a:pt x="358" y="144"/>
                  </a:lnTo>
                  <a:lnTo>
                    <a:pt x="358" y="138"/>
                  </a:lnTo>
                  <a:lnTo>
                    <a:pt x="353" y="121"/>
                  </a:lnTo>
                  <a:lnTo>
                    <a:pt x="348" y="110"/>
                  </a:lnTo>
                  <a:lnTo>
                    <a:pt x="343" y="99"/>
                  </a:lnTo>
                  <a:lnTo>
                    <a:pt x="336" y="88"/>
                  </a:lnTo>
                  <a:lnTo>
                    <a:pt x="329" y="80"/>
                  </a:lnTo>
                  <a:lnTo>
                    <a:pt x="322" y="75"/>
                  </a:lnTo>
                  <a:lnTo>
                    <a:pt x="314" y="66"/>
                  </a:lnTo>
                  <a:lnTo>
                    <a:pt x="305" y="63"/>
                  </a:lnTo>
                  <a:lnTo>
                    <a:pt x="297" y="58"/>
                  </a:lnTo>
                  <a:lnTo>
                    <a:pt x="288" y="56"/>
                  </a:lnTo>
                  <a:lnTo>
                    <a:pt x="280" y="55"/>
                  </a:lnTo>
                  <a:lnTo>
                    <a:pt x="270" y="55"/>
                  </a:lnTo>
                  <a:lnTo>
                    <a:pt x="260" y="55"/>
                  </a:lnTo>
                  <a:lnTo>
                    <a:pt x="249" y="58"/>
                  </a:lnTo>
                  <a:lnTo>
                    <a:pt x="239" y="58"/>
                  </a:lnTo>
                  <a:lnTo>
                    <a:pt x="229" y="61"/>
                  </a:lnTo>
                  <a:lnTo>
                    <a:pt x="219" y="65"/>
                  </a:lnTo>
                  <a:lnTo>
                    <a:pt x="210" y="70"/>
                  </a:lnTo>
                  <a:lnTo>
                    <a:pt x="200" y="73"/>
                  </a:lnTo>
                  <a:lnTo>
                    <a:pt x="190" y="78"/>
                  </a:lnTo>
                  <a:lnTo>
                    <a:pt x="183" y="85"/>
                  </a:lnTo>
                  <a:lnTo>
                    <a:pt x="177" y="92"/>
                  </a:lnTo>
                  <a:lnTo>
                    <a:pt x="166" y="97"/>
                  </a:lnTo>
                  <a:lnTo>
                    <a:pt x="160" y="104"/>
                  </a:lnTo>
                  <a:lnTo>
                    <a:pt x="156" y="110"/>
                  </a:lnTo>
                  <a:lnTo>
                    <a:pt x="151" y="117"/>
                  </a:lnTo>
                  <a:lnTo>
                    <a:pt x="146" y="124"/>
                  </a:lnTo>
                  <a:lnTo>
                    <a:pt x="143" y="134"/>
                  </a:lnTo>
                  <a:lnTo>
                    <a:pt x="139" y="141"/>
                  </a:lnTo>
                  <a:lnTo>
                    <a:pt x="139" y="149"/>
                  </a:lnTo>
                  <a:lnTo>
                    <a:pt x="138" y="163"/>
                  </a:lnTo>
                  <a:lnTo>
                    <a:pt x="138" y="175"/>
                  </a:lnTo>
                  <a:lnTo>
                    <a:pt x="141" y="183"/>
                  </a:lnTo>
                  <a:lnTo>
                    <a:pt x="146" y="193"/>
                  </a:lnTo>
                  <a:lnTo>
                    <a:pt x="158" y="205"/>
                  </a:lnTo>
                  <a:lnTo>
                    <a:pt x="175" y="214"/>
                  </a:lnTo>
                  <a:lnTo>
                    <a:pt x="188" y="212"/>
                  </a:lnTo>
                  <a:lnTo>
                    <a:pt x="204" y="207"/>
                  </a:lnTo>
                  <a:lnTo>
                    <a:pt x="212" y="197"/>
                  </a:lnTo>
                  <a:lnTo>
                    <a:pt x="214" y="183"/>
                  </a:lnTo>
                  <a:lnTo>
                    <a:pt x="210" y="166"/>
                  </a:lnTo>
                  <a:lnTo>
                    <a:pt x="212" y="149"/>
                  </a:lnTo>
                  <a:lnTo>
                    <a:pt x="216" y="136"/>
                  </a:lnTo>
                  <a:lnTo>
                    <a:pt x="224" y="126"/>
                  </a:lnTo>
                  <a:lnTo>
                    <a:pt x="234" y="117"/>
                  </a:lnTo>
                  <a:lnTo>
                    <a:pt x="249" y="114"/>
                  </a:lnTo>
                  <a:lnTo>
                    <a:pt x="254" y="114"/>
                  </a:lnTo>
                  <a:lnTo>
                    <a:pt x="263" y="116"/>
                  </a:lnTo>
                  <a:lnTo>
                    <a:pt x="271" y="117"/>
                  </a:lnTo>
                  <a:lnTo>
                    <a:pt x="282" y="124"/>
                  </a:lnTo>
                  <a:lnTo>
                    <a:pt x="287" y="129"/>
                  </a:lnTo>
                  <a:lnTo>
                    <a:pt x="293" y="138"/>
                  </a:lnTo>
                  <a:lnTo>
                    <a:pt x="299" y="148"/>
                  </a:lnTo>
                  <a:lnTo>
                    <a:pt x="304" y="158"/>
                  </a:lnTo>
                  <a:lnTo>
                    <a:pt x="307" y="170"/>
                  </a:lnTo>
                  <a:lnTo>
                    <a:pt x="309" y="182"/>
                  </a:lnTo>
                  <a:lnTo>
                    <a:pt x="309" y="195"/>
                  </a:lnTo>
                  <a:lnTo>
                    <a:pt x="309" y="210"/>
                  </a:lnTo>
                  <a:lnTo>
                    <a:pt x="304" y="222"/>
                  </a:lnTo>
                  <a:lnTo>
                    <a:pt x="300" y="236"/>
                  </a:lnTo>
                  <a:lnTo>
                    <a:pt x="293" y="246"/>
                  </a:lnTo>
                  <a:lnTo>
                    <a:pt x="285" y="260"/>
                  </a:lnTo>
                  <a:lnTo>
                    <a:pt x="275" y="270"/>
                  </a:lnTo>
                  <a:lnTo>
                    <a:pt x="261" y="280"/>
                  </a:lnTo>
                  <a:lnTo>
                    <a:pt x="253" y="283"/>
                  </a:lnTo>
                  <a:lnTo>
                    <a:pt x="248" y="288"/>
                  </a:lnTo>
                  <a:lnTo>
                    <a:pt x="239" y="293"/>
                  </a:lnTo>
                  <a:lnTo>
                    <a:pt x="231" y="299"/>
                  </a:lnTo>
                  <a:lnTo>
                    <a:pt x="221" y="300"/>
                  </a:lnTo>
                  <a:lnTo>
                    <a:pt x="212" y="302"/>
                  </a:lnTo>
                  <a:lnTo>
                    <a:pt x="202" y="304"/>
                  </a:lnTo>
                  <a:lnTo>
                    <a:pt x="192" y="307"/>
                  </a:lnTo>
                  <a:lnTo>
                    <a:pt x="183" y="307"/>
                  </a:lnTo>
                  <a:lnTo>
                    <a:pt x="173" y="307"/>
                  </a:lnTo>
                  <a:lnTo>
                    <a:pt x="163" y="307"/>
                  </a:lnTo>
                  <a:lnTo>
                    <a:pt x="153" y="307"/>
                  </a:lnTo>
                  <a:lnTo>
                    <a:pt x="144" y="304"/>
                  </a:lnTo>
                  <a:lnTo>
                    <a:pt x="134" y="302"/>
                  </a:lnTo>
                  <a:lnTo>
                    <a:pt x="124" y="299"/>
                  </a:lnTo>
                  <a:lnTo>
                    <a:pt x="117" y="297"/>
                  </a:lnTo>
                  <a:lnTo>
                    <a:pt x="100" y="290"/>
                  </a:lnTo>
                  <a:lnTo>
                    <a:pt x="87" y="283"/>
                  </a:lnTo>
                  <a:lnTo>
                    <a:pt x="77" y="278"/>
                  </a:lnTo>
                  <a:lnTo>
                    <a:pt x="70" y="273"/>
                  </a:lnTo>
                  <a:lnTo>
                    <a:pt x="61" y="268"/>
                  </a:lnTo>
                  <a:lnTo>
                    <a:pt x="58" y="263"/>
                  </a:lnTo>
                  <a:lnTo>
                    <a:pt x="46" y="249"/>
                  </a:lnTo>
                  <a:lnTo>
                    <a:pt x="38" y="238"/>
                  </a:lnTo>
                  <a:lnTo>
                    <a:pt x="29" y="221"/>
                  </a:lnTo>
                  <a:lnTo>
                    <a:pt x="27" y="207"/>
                  </a:lnTo>
                  <a:lnTo>
                    <a:pt x="26" y="190"/>
                  </a:lnTo>
                  <a:lnTo>
                    <a:pt x="27" y="175"/>
                  </a:lnTo>
                  <a:lnTo>
                    <a:pt x="27" y="165"/>
                  </a:lnTo>
                  <a:lnTo>
                    <a:pt x="31" y="155"/>
                  </a:lnTo>
                  <a:lnTo>
                    <a:pt x="32" y="148"/>
                  </a:lnTo>
                  <a:lnTo>
                    <a:pt x="36" y="139"/>
                  </a:lnTo>
                  <a:lnTo>
                    <a:pt x="44" y="122"/>
                  </a:lnTo>
                  <a:lnTo>
                    <a:pt x="55" y="109"/>
                  </a:lnTo>
                  <a:lnTo>
                    <a:pt x="61" y="94"/>
                  </a:lnTo>
                  <a:lnTo>
                    <a:pt x="73" y="82"/>
                  </a:lnTo>
                  <a:lnTo>
                    <a:pt x="83" y="70"/>
                  </a:lnTo>
                  <a:lnTo>
                    <a:pt x="95" y="60"/>
                  </a:lnTo>
                  <a:lnTo>
                    <a:pt x="105" y="51"/>
                  </a:lnTo>
                  <a:lnTo>
                    <a:pt x="116" y="43"/>
                  </a:lnTo>
                  <a:lnTo>
                    <a:pt x="124" y="34"/>
                  </a:lnTo>
                  <a:lnTo>
                    <a:pt x="134" y="29"/>
                  </a:lnTo>
                  <a:lnTo>
                    <a:pt x="146" y="21"/>
                  </a:lnTo>
                  <a:lnTo>
                    <a:pt x="153" y="19"/>
                  </a:lnTo>
                  <a:lnTo>
                    <a:pt x="139" y="0"/>
                  </a:lnTo>
                  <a:lnTo>
                    <a:pt x="1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8239125" y="271463"/>
              <a:ext cx="288925" cy="265112"/>
            </a:xfrm>
            <a:custGeom>
              <a:avLst/>
              <a:gdLst/>
              <a:ahLst/>
              <a:cxnLst>
                <a:cxn ang="0">
                  <a:pos x="130" y="2"/>
                </a:cxn>
                <a:cxn ang="0">
                  <a:pos x="96" y="19"/>
                </a:cxn>
                <a:cxn ang="0">
                  <a:pos x="69" y="39"/>
                </a:cxn>
                <a:cxn ang="0">
                  <a:pos x="49" y="58"/>
                </a:cxn>
                <a:cxn ang="0">
                  <a:pos x="30" y="85"/>
                </a:cxn>
                <a:cxn ang="0">
                  <a:pos x="12" y="113"/>
                </a:cxn>
                <a:cxn ang="0">
                  <a:pos x="2" y="147"/>
                </a:cxn>
                <a:cxn ang="0">
                  <a:pos x="0" y="185"/>
                </a:cxn>
                <a:cxn ang="0">
                  <a:pos x="8" y="230"/>
                </a:cxn>
                <a:cxn ang="0">
                  <a:pos x="27" y="269"/>
                </a:cxn>
                <a:cxn ang="0">
                  <a:pos x="57" y="300"/>
                </a:cxn>
                <a:cxn ang="0">
                  <a:pos x="96" y="320"/>
                </a:cxn>
                <a:cxn ang="0">
                  <a:pos x="144" y="332"/>
                </a:cxn>
                <a:cxn ang="0">
                  <a:pos x="191" y="334"/>
                </a:cxn>
                <a:cxn ang="0">
                  <a:pos x="237" y="325"/>
                </a:cxn>
                <a:cxn ang="0">
                  <a:pos x="281" y="308"/>
                </a:cxn>
                <a:cxn ang="0">
                  <a:pos x="320" y="285"/>
                </a:cxn>
                <a:cxn ang="0">
                  <a:pos x="346" y="247"/>
                </a:cxn>
                <a:cxn ang="0">
                  <a:pos x="361" y="205"/>
                </a:cxn>
                <a:cxn ang="0">
                  <a:pos x="361" y="163"/>
                </a:cxn>
                <a:cxn ang="0">
                  <a:pos x="357" y="139"/>
                </a:cxn>
                <a:cxn ang="0">
                  <a:pos x="344" y="100"/>
                </a:cxn>
                <a:cxn ang="0">
                  <a:pos x="324" y="76"/>
                </a:cxn>
                <a:cxn ang="0">
                  <a:pos x="296" y="59"/>
                </a:cxn>
                <a:cxn ang="0">
                  <a:pos x="269" y="56"/>
                </a:cxn>
                <a:cxn ang="0">
                  <a:pos x="239" y="59"/>
                </a:cxn>
                <a:cxn ang="0">
                  <a:pos x="210" y="71"/>
                </a:cxn>
                <a:cxn ang="0">
                  <a:pos x="183" y="86"/>
                </a:cxn>
                <a:cxn ang="0">
                  <a:pos x="161" y="105"/>
                </a:cxn>
                <a:cxn ang="0">
                  <a:pos x="146" y="125"/>
                </a:cxn>
                <a:cxn ang="0">
                  <a:pos x="139" y="152"/>
                </a:cxn>
                <a:cxn ang="0">
                  <a:pos x="141" y="185"/>
                </a:cxn>
                <a:cxn ang="0">
                  <a:pos x="174" y="215"/>
                </a:cxn>
                <a:cxn ang="0">
                  <a:pos x="212" y="198"/>
                </a:cxn>
                <a:cxn ang="0">
                  <a:pos x="212" y="152"/>
                </a:cxn>
                <a:cxn ang="0">
                  <a:pos x="234" y="119"/>
                </a:cxn>
                <a:cxn ang="0">
                  <a:pos x="263" y="117"/>
                </a:cxn>
                <a:cxn ang="0">
                  <a:pos x="288" y="130"/>
                </a:cxn>
                <a:cxn ang="0">
                  <a:pos x="303" y="159"/>
                </a:cxn>
                <a:cxn ang="0">
                  <a:pos x="308" y="196"/>
                </a:cxn>
                <a:cxn ang="0">
                  <a:pos x="300" y="237"/>
                </a:cxn>
                <a:cxn ang="0">
                  <a:pos x="274" y="271"/>
                </a:cxn>
                <a:cxn ang="0">
                  <a:pos x="247" y="290"/>
                </a:cxn>
                <a:cxn ang="0">
                  <a:pos x="222" y="301"/>
                </a:cxn>
                <a:cxn ang="0">
                  <a:pos x="191" y="307"/>
                </a:cxn>
                <a:cxn ang="0">
                  <a:pos x="163" y="307"/>
                </a:cxn>
                <a:cxn ang="0">
                  <a:pos x="134" y="301"/>
                </a:cxn>
                <a:cxn ang="0">
                  <a:pos x="100" y="291"/>
                </a:cxn>
                <a:cxn ang="0">
                  <a:pos x="69" y="274"/>
                </a:cxn>
                <a:cxn ang="0">
                  <a:pos x="46" y="249"/>
                </a:cxn>
                <a:cxn ang="0">
                  <a:pos x="27" y="208"/>
                </a:cxn>
                <a:cxn ang="0">
                  <a:pos x="29" y="166"/>
                </a:cxn>
                <a:cxn ang="0">
                  <a:pos x="35" y="141"/>
                </a:cxn>
                <a:cxn ang="0">
                  <a:pos x="61" y="95"/>
                </a:cxn>
                <a:cxn ang="0">
                  <a:pos x="95" y="61"/>
                </a:cxn>
                <a:cxn ang="0">
                  <a:pos x="125" y="34"/>
                </a:cxn>
                <a:cxn ang="0">
                  <a:pos x="152" y="20"/>
                </a:cxn>
              </a:cxnLst>
              <a:rect l="0" t="0" r="r" b="b"/>
              <a:pathLst>
                <a:path w="364" h="334">
                  <a:moveTo>
                    <a:pt x="139" y="0"/>
                  </a:moveTo>
                  <a:lnTo>
                    <a:pt x="135" y="0"/>
                  </a:lnTo>
                  <a:lnTo>
                    <a:pt x="130" y="2"/>
                  </a:lnTo>
                  <a:lnTo>
                    <a:pt x="122" y="5"/>
                  </a:lnTo>
                  <a:lnTo>
                    <a:pt x="112" y="12"/>
                  </a:lnTo>
                  <a:lnTo>
                    <a:pt x="96" y="19"/>
                  </a:lnTo>
                  <a:lnTo>
                    <a:pt x="85" y="27"/>
                  </a:lnTo>
                  <a:lnTo>
                    <a:pt x="76" y="32"/>
                  </a:lnTo>
                  <a:lnTo>
                    <a:pt x="69" y="39"/>
                  </a:lnTo>
                  <a:lnTo>
                    <a:pt x="64" y="46"/>
                  </a:lnTo>
                  <a:lnTo>
                    <a:pt x="57" y="54"/>
                  </a:lnTo>
                  <a:lnTo>
                    <a:pt x="49" y="58"/>
                  </a:lnTo>
                  <a:lnTo>
                    <a:pt x="42" y="66"/>
                  </a:lnTo>
                  <a:lnTo>
                    <a:pt x="34" y="74"/>
                  </a:lnTo>
                  <a:lnTo>
                    <a:pt x="30" y="85"/>
                  </a:lnTo>
                  <a:lnTo>
                    <a:pt x="24" y="91"/>
                  </a:lnTo>
                  <a:lnTo>
                    <a:pt x="17" y="102"/>
                  </a:lnTo>
                  <a:lnTo>
                    <a:pt x="12" y="113"/>
                  </a:lnTo>
                  <a:lnTo>
                    <a:pt x="8" y="124"/>
                  </a:lnTo>
                  <a:lnTo>
                    <a:pt x="3" y="134"/>
                  </a:lnTo>
                  <a:lnTo>
                    <a:pt x="2" y="147"/>
                  </a:lnTo>
                  <a:lnTo>
                    <a:pt x="0" y="157"/>
                  </a:lnTo>
                  <a:lnTo>
                    <a:pt x="0" y="173"/>
                  </a:lnTo>
                  <a:lnTo>
                    <a:pt x="0" y="185"/>
                  </a:lnTo>
                  <a:lnTo>
                    <a:pt x="2" y="200"/>
                  </a:lnTo>
                  <a:lnTo>
                    <a:pt x="3" y="215"/>
                  </a:lnTo>
                  <a:lnTo>
                    <a:pt x="8" y="230"/>
                  </a:lnTo>
                  <a:lnTo>
                    <a:pt x="12" y="244"/>
                  </a:lnTo>
                  <a:lnTo>
                    <a:pt x="19" y="257"/>
                  </a:lnTo>
                  <a:lnTo>
                    <a:pt x="27" y="269"/>
                  </a:lnTo>
                  <a:lnTo>
                    <a:pt x="35" y="281"/>
                  </a:lnTo>
                  <a:lnTo>
                    <a:pt x="46" y="290"/>
                  </a:lnTo>
                  <a:lnTo>
                    <a:pt x="57" y="300"/>
                  </a:lnTo>
                  <a:lnTo>
                    <a:pt x="69" y="308"/>
                  </a:lnTo>
                  <a:lnTo>
                    <a:pt x="85" y="317"/>
                  </a:lnTo>
                  <a:lnTo>
                    <a:pt x="96" y="320"/>
                  </a:lnTo>
                  <a:lnTo>
                    <a:pt x="112" y="325"/>
                  </a:lnTo>
                  <a:lnTo>
                    <a:pt x="129" y="329"/>
                  </a:lnTo>
                  <a:lnTo>
                    <a:pt x="144" y="332"/>
                  </a:lnTo>
                  <a:lnTo>
                    <a:pt x="159" y="332"/>
                  </a:lnTo>
                  <a:lnTo>
                    <a:pt x="174" y="334"/>
                  </a:lnTo>
                  <a:lnTo>
                    <a:pt x="191" y="334"/>
                  </a:lnTo>
                  <a:lnTo>
                    <a:pt x="208" y="334"/>
                  </a:lnTo>
                  <a:lnTo>
                    <a:pt x="224" y="329"/>
                  </a:lnTo>
                  <a:lnTo>
                    <a:pt x="237" y="325"/>
                  </a:lnTo>
                  <a:lnTo>
                    <a:pt x="252" y="320"/>
                  </a:lnTo>
                  <a:lnTo>
                    <a:pt x="268" y="317"/>
                  </a:lnTo>
                  <a:lnTo>
                    <a:pt x="281" y="308"/>
                  </a:lnTo>
                  <a:lnTo>
                    <a:pt x="295" y="301"/>
                  </a:lnTo>
                  <a:lnTo>
                    <a:pt x="307" y="291"/>
                  </a:lnTo>
                  <a:lnTo>
                    <a:pt x="320" y="285"/>
                  </a:lnTo>
                  <a:lnTo>
                    <a:pt x="329" y="271"/>
                  </a:lnTo>
                  <a:lnTo>
                    <a:pt x="339" y="259"/>
                  </a:lnTo>
                  <a:lnTo>
                    <a:pt x="346" y="247"/>
                  </a:lnTo>
                  <a:lnTo>
                    <a:pt x="352" y="235"/>
                  </a:lnTo>
                  <a:lnTo>
                    <a:pt x="356" y="218"/>
                  </a:lnTo>
                  <a:lnTo>
                    <a:pt x="361" y="205"/>
                  </a:lnTo>
                  <a:lnTo>
                    <a:pt x="363" y="188"/>
                  </a:lnTo>
                  <a:lnTo>
                    <a:pt x="364" y="173"/>
                  </a:lnTo>
                  <a:lnTo>
                    <a:pt x="361" y="163"/>
                  </a:lnTo>
                  <a:lnTo>
                    <a:pt x="361" y="152"/>
                  </a:lnTo>
                  <a:lnTo>
                    <a:pt x="357" y="146"/>
                  </a:lnTo>
                  <a:lnTo>
                    <a:pt x="357" y="139"/>
                  </a:lnTo>
                  <a:lnTo>
                    <a:pt x="352" y="122"/>
                  </a:lnTo>
                  <a:lnTo>
                    <a:pt x="349" y="112"/>
                  </a:lnTo>
                  <a:lnTo>
                    <a:pt x="344" y="100"/>
                  </a:lnTo>
                  <a:lnTo>
                    <a:pt x="337" y="90"/>
                  </a:lnTo>
                  <a:lnTo>
                    <a:pt x="330" y="81"/>
                  </a:lnTo>
                  <a:lnTo>
                    <a:pt x="324" y="76"/>
                  </a:lnTo>
                  <a:lnTo>
                    <a:pt x="315" y="68"/>
                  </a:lnTo>
                  <a:lnTo>
                    <a:pt x="307" y="64"/>
                  </a:lnTo>
                  <a:lnTo>
                    <a:pt x="296" y="59"/>
                  </a:lnTo>
                  <a:lnTo>
                    <a:pt x="288" y="58"/>
                  </a:lnTo>
                  <a:lnTo>
                    <a:pt x="280" y="56"/>
                  </a:lnTo>
                  <a:lnTo>
                    <a:pt x="269" y="56"/>
                  </a:lnTo>
                  <a:lnTo>
                    <a:pt x="259" y="56"/>
                  </a:lnTo>
                  <a:lnTo>
                    <a:pt x="251" y="59"/>
                  </a:lnTo>
                  <a:lnTo>
                    <a:pt x="239" y="59"/>
                  </a:lnTo>
                  <a:lnTo>
                    <a:pt x="229" y="63"/>
                  </a:lnTo>
                  <a:lnTo>
                    <a:pt x="220" y="66"/>
                  </a:lnTo>
                  <a:lnTo>
                    <a:pt x="210" y="71"/>
                  </a:lnTo>
                  <a:lnTo>
                    <a:pt x="200" y="74"/>
                  </a:lnTo>
                  <a:lnTo>
                    <a:pt x="191" y="80"/>
                  </a:lnTo>
                  <a:lnTo>
                    <a:pt x="183" y="86"/>
                  </a:lnTo>
                  <a:lnTo>
                    <a:pt x="176" y="93"/>
                  </a:lnTo>
                  <a:lnTo>
                    <a:pt x="166" y="98"/>
                  </a:lnTo>
                  <a:lnTo>
                    <a:pt x="161" y="105"/>
                  </a:lnTo>
                  <a:lnTo>
                    <a:pt x="156" y="112"/>
                  </a:lnTo>
                  <a:lnTo>
                    <a:pt x="151" y="119"/>
                  </a:lnTo>
                  <a:lnTo>
                    <a:pt x="146" y="125"/>
                  </a:lnTo>
                  <a:lnTo>
                    <a:pt x="142" y="135"/>
                  </a:lnTo>
                  <a:lnTo>
                    <a:pt x="139" y="142"/>
                  </a:lnTo>
                  <a:lnTo>
                    <a:pt x="139" y="152"/>
                  </a:lnTo>
                  <a:lnTo>
                    <a:pt x="137" y="164"/>
                  </a:lnTo>
                  <a:lnTo>
                    <a:pt x="137" y="176"/>
                  </a:lnTo>
                  <a:lnTo>
                    <a:pt x="141" y="185"/>
                  </a:lnTo>
                  <a:lnTo>
                    <a:pt x="146" y="195"/>
                  </a:lnTo>
                  <a:lnTo>
                    <a:pt x="159" y="207"/>
                  </a:lnTo>
                  <a:lnTo>
                    <a:pt x="174" y="215"/>
                  </a:lnTo>
                  <a:lnTo>
                    <a:pt x="190" y="213"/>
                  </a:lnTo>
                  <a:lnTo>
                    <a:pt x="203" y="208"/>
                  </a:lnTo>
                  <a:lnTo>
                    <a:pt x="212" y="198"/>
                  </a:lnTo>
                  <a:lnTo>
                    <a:pt x="213" y="185"/>
                  </a:lnTo>
                  <a:lnTo>
                    <a:pt x="210" y="168"/>
                  </a:lnTo>
                  <a:lnTo>
                    <a:pt x="212" y="152"/>
                  </a:lnTo>
                  <a:lnTo>
                    <a:pt x="215" y="137"/>
                  </a:lnTo>
                  <a:lnTo>
                    <a:pt x="224" y="125"/>
                  </a:lnTo>
                  <a:lnTo>
                    <a:pt x="234" y="119"/>
                  </a:lnTo>
                  <a:lnTo>
                    <a:pt x="249" y="115"/>
                  </a:lnTo>
                  <a:lnTo>
                    <a:pt x="256" y="115"/>
                  </a:lnTo>
                  <a:lnTo>
                    <a:pt x="263" y="117"/>
                  </a:lnTo>
                  <a:lnTo>
                    <a:pt x="271" y="119"/>
                  </a:lnTo>
                  <a:lnTo>
                    <a:pt x="281" y="125"/>
                  </a:lnTo>
                  <a:lnTo>
                    <a:pt x="288" y="130"/>
                  </a:lnTo>
                  <a:lnTo>
                    <a:pt x="293" y="139"/>
                  </a:lnTo>
                  <a:lnTo>
                    <a:pt x="298" y="149"/>
                  </a:lnTo>
                  <a:lnTo>
                    <a:pt x="303" y="159"/>
                  </a:lnTo>
                  <a:lnTo>
                    <a:pt x="307" y="171"/>
                  </a:lnTo>
                  <a:lnTo>
                    <a:pt x="308" y="185"/>
                  </a:lnTo>
                  <a:lnTo>
                    <a:pt x="308" y="196"/>
                  </a:lnTo>
                  <a:lnTo>
                    <a:pt x="308" y="212"/>
                  </a:lnTo>
                  <a:lnTo>
                    <a:pt x="303" y="224"/>
                  </a:lnTo>
                  <a:lnTo>
                    <a:pt x="300" y="237"/>
                  </a:lnTo>
                  <a:lnTo>
                    <a:pt x="293" y="249"/>
                  </a:lnTo>
                  <a:lnTo>
                    <a:pt x="286" y="261"/>
                  </a:lnTo>
                  <a:lnTo>
                    <a:pt x="274" y="271"/>
                  </a:lnTo>
                  <a:lnTo>
                    <a:pt x="261" y="281"/>
                  </a:lnTo>
                  <a:lnTo>
                    <a:pt x="254" y="285"/>
                  </a:lnTo>
                  <a:lnTo>
                    <a:pt x="247" y="290"/>
                  </a:lnTo>
                  <a:lnTo>
                    <a:pt x="239" y="295"/>
                  </a:lnTo>
                  <a:lnTo>
                    <a:pt x="230" y="300"/>
                  </a:lnTo>
                  <a:lnTo>
                    <a:pt x="222" y="301"/>
                  </a:lnTo>
                  <a:lnTo>
                    <a:pt x="212" y="303"/>
                  </a:lnTo>
                  <a:lnTo>
                    <a:pt x="202" y="305"/>
                  </a:lnTo>
                  <a:lnTo>
                    <a:pt x="191" y="307"/>
                  </a:lnTo>
                  <a:lnTo>
                    <a:pt x="183" y="307"/>
                  </a:lnTo>
                  <a:lnTo>
                    <a:pt x="173" y="307"/>
                  </a:lnTo>
                  <a:lnTo>
                    <a:pt x="163" y="307"/>
                  </a:lnTo>
                  <a:lnTo>
                    <a:pt x="154" y="307"/>
                  </a:lnTo>
                  <a:lnTo>
                    <a:pt x="144" y="303"/>
                  </a:lnTo>
                  <a:lnTo>
                    <a:pt x="134" y="301"/>
                  </a:lnTo>
                  <a:lnTo>
                    <a:pt x="125" y="300"/>
                  </a:lnTo>
                  <a:lnTo>
                    <a:pt x="117" y="298"/>
                  </a:lnTo>
                  <a:lnTo>
                    <a:pt x="100" y="291"/>
                  </a:lnTo>
                  <a:lnTo>
                    <a:pt x="86" y="285"/>
                  </a:lnTo>
                  <a:lnTo>
                    <a:pt x="76" y="279"/>
                  </a:lnTo>
                  <a:lnTo>
                    <a:pt x="69" y="274"/>
                  </a:lnTo>
                  <a:lnTo>
                    <a:pt x="63" y="268"/>
                  </a:lnTo>
                  <a:lnTo>
                    <a:pt x="57" y="263"/>
                  </a:lnTo>
                  <a:lnTo>
                    <a:pt x="46" y="249"/>
                  </a:lnTo>
                  <a:lnTo>
                    <a:pt x="37" y="239"/>
                  </a:lnTo>
                  <a:lnTo>
                    <a:pt x="30" y="222"/>
                  </a:lnTo>
                  <a:lnTo>
                    <a:pt x="27" y="208"/>
                  </a:lnTo>
                  <a:lnTo>
                    <a:pt x="25" y="191"/>
                  </a:lnTo>
                  <a:lnTo>
                    <a:pt x="29" y="176"/>
                  </a:lnTo>
                  <a:lnTo>
                    <a:pt x="29" y="166"/>
                  </a:lnTo>
                  <a:lnTo>
                    <a:pt x="30" y="156"/>
                  </a:lnTo>
                  <a:lnTo>
                    <a:pt x="32" y="149"/>
                  </a:lnTo>
                  <a:lnTo>
                    <a:pt x="35" y="141"/>
                  </a:lnTo>
                  <a:lnTo>
                    <a:pt x="42" y="124"/>
                  </a:lnTo>
                  <a:lnTo>
                    <a:pt x="52" y="110"/>
                  </a:lnTo>
                  <a:lnTo>
                    <a:pt x="61" y="95"/>
                  </a:lnTo>
                  <a:lnTo>
                    <a:pt x="71" y="83"/>
                  </a:lnTo>
                  <a:lnTo>
                    <a:pt x="81" y="71"/>
                  </a:lnTo>
                  <a:lnTo>
                    <a:pt x="95" y="61"/>
                  </a:lnTo>
                  <a:lnTo>
                    <a:pt x="103" y="51"/>
                  </a:lnTo>
                  <a:lnTo>
                    <a:pt x="115" y="42"/>
                  </a:lnTo>
                  <a:lnTo>
                    <a:pt x="125" y="34"/>
                  </a:lnTo>
                  <a:lnTo>
                    <a:pt x="134" y="29"/>
                  </a:lnTo>
                  <a:lnTo>
                    <a:pt x="146" y="22"/>
                  </a:lnTo>
                  <a:lnTo>
                    <a:pt x="152" y="20"/>
                  </a:lnTo>
                  <a:lnTo>
                    <a:pt x="139" y="0"/>
                  </a:lnTo>
                  <a:lnTo>
                    <a:pt x="1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5207000" y="1916113"/>
              <a:ext cx="180975" cy="180975"/>
            </a:xfrm>
            <a:custGeom>
              <a:avLst/>
              <a:gdLst/>
              <a:ahLst/>
              <a:cxnLst>
                <a:cxn ang="0">
                  <a:pos x="229" y="227"/>
                </a:cxn>
                <a:cxn ang="0">
                  <a:pos x="117" y="0"/>
                </a:cxn>
                <a:cxn ang="0">
                  <a:pos x="0" y="169"/>
                </a:cxn>
                <a:cxn ang="0">
                  <a:pos x="229" y="227"/>
                </a:cxn>
                <a:cxn ang="0">
                  <a:pos x="229" y="227"/>
                </a:cxn>
              </a:cxnLst>
              <a:rect l="0" t="0" r="r" b="b"/>
              <a:pathLst>
                <a:path w="229" h="227">
                  <a:moveTo>
                    <a:pt x="229" y="227"/>
                  </a:moveTo>
                  <a:lnTo>
                    <a:pt x="117" y="0"/>
                  </a:lnTo>
                  <a:lnTo>
                    <a:pt x="0" y="169"/>
                  </a:lnTo>
                  <a:lnTo>
                    <a:pt x="229" y="227"/>
                  </a:lnTo>
                  <a:lnTo>
                    <a:pt x="229" y="2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5124450" y="2678113"/>
              <a:ext cx="166688" cy="144462"/>
            </a:xfrm>
            <a:custGeom>
              <a:avLst/>
              <a:gdLst/>
              <a:ahLst/>
              <a:cxnLst>
                <a:cxn ang="0">
                  <a:pos x="210" y="20"/>
                </a:cxn>
                <a:cxn ang="0">
                  <a:pos x="0" y="0"/>
                </a:cxn>
                <a:cxn ang="0">
                  <a:pos x="72" y="181"/>
                </a:cxn>
                <a:cxn ang="0">
                  <a:pos x="210" y="20"/>
                </a:cxn>
                <a:cxn ang="0">
                  <a:pos x="210" y="20"/>
                </a:cxn>
              </a:cxnLst>
              <a:rect l="0" t="0" r="r" b="b"/>
              <a:pathLst>
                <a:path w="210" h="181">
                  <a:moveTo>
                    <a:pt x="210" y="20"/>
                  </a:moveTo>
                  <a:lnTo>
                    <a:pt x="0" y="0"/>
                  </a:lnTo>
                  <a:lnTo>
                    <a:pt x="72" y="181"/>
                  </a:lnTo>
                  <a:lnTo>
                    <a:pt x="210" y="20"/>
                  </a:lnTo>
                  <a:lnTo>
                    <a:pt x="210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6196013" y="1839913"/>
              <a:ext cx="196850" cy="220662"/>
            </a:xfrm>
            <a:custGeom>
              <a:avLst/>
              <a:gdLst/>
              <a:ahLst/>
              <a:cxnLst>
                <a:cxn ang="0">
                  <a:pos x="0" y="278"/>
                </a:cxn>
                <a:cxn ang="0">
                  <a:pos x="0" y="270"/>
                </a:cxn>
                <a:cxn ang="0">
                  <a:pos x="1" y="259"/>
                </a:cxn>
                <a:cxn ang="0">
                  <a:pos x="1" y="251"/>
                </a:cxn>
                <a:cxn ang="0">
                  <a:pos x="3" y="243"/>
                </a:cxn>
                <a:cxn ang="0">
                  <a:pos x="5" y="232"/>
                </a:cxn>
                <a:cxn ang="0">
                  <a:pos x="8" y="226"/>
                </a:cxn>
                <a:cxn ang="0">
                  <a:pos x="8" y="214"/>
                </a:cxn>
                <a:cxn ang="0">
                  <a:pos x="11" y="202"/>
                </a:cxn>
                <a:cxn ang="0">
                  <a:pos x="13" y="192"/>
                </a:cxn>
                <a:cxn ang="0">
                  <a:pos x="16" y="180"/>
                </a:cxn>
                <a:cxn ang="0">
                  <a:pos x="18" y="166"/>
                </a:cxn>
                <a:cxn ang="0">
                  <a:pos x="22" y="156"/>
                </a:cxn>
                <a:cxn ang="0">
                  <a:pos x="23" y="143"/>
                </a:cxn>
                <a:cxn ang="0">
                  <a:pos x="28" y="132"/>
                </a:cxn>
                <a:cxn ang="0">
                  <a:pos x="30" y="117"/>
                </a:cxn>
                <a:cxn ang="0">
                  <a:pos x="32" y="105"/>
                </a:cxn>
                <a:cxn ang="0">
                  <a:pos x="33" y="93"/>
                </a:cxn>
                <a:cxn ang="0">
                  <a:pos x="37" y="82"/>
                </a:cxn>
                <a:cxn ang="0">
                  <a:pos x="39" y="68"/>
                </a:cxn>
                <a:cxn ang="0">
                  <a:pos x="42" y="58"/>
                </a:cxn>
                <a:cxn ang="0">
                  <a:pos x="44" y="48"/>
                </a:cxn>
                <a:cxn ang="0">
                  <a:pos x="47" y="39"/>
                </a:cxn>
                <a:cxn ang="0">
                  <a:pos x="47" y="31"/>
                </a:cxn>
                <a:cxn ang="0">
                  <a:pos x="50" y="22"/>
                </a:cxn>
                <a:cxn ang="0">
                  <a:pos x="50" y="16"/>
                </a:cxn>
                <a:cxn ang="0">
                  <a:pos x="54" y="10"/>
                </a:cxn>
                <a:cxn ang="0">
                  <a:pos x="55" y="2"/>
                </a:cxn>
                <a:cxn ang="0">
                  <a:pos x="57" y="0"/>
                </a:cxn>
                <a:cxn ang="0">
                  <a:pos x="249" y="104"/>
                </a:cxn>
                <a:cxn ang="0">
                  <a:pos x="0" y="278"/>
                </a:cxn>
                <a:cxn ang="0">
                  <a:pos x="0" y="278"/>
                </a:cxn>
              </a:cxnLst>
              <a:rect l="0" t="0" r="r" b="b"/>
              <a:pathLst>
                <a:path w="249" h="278">
                  <a:moveTo>
                    <a:pt x="0" y="278"/>
                  </a:moveTo>
                  <a:lnTo>
                    <a:pt x="0" y="270"/>
                  </a:lnTo>
                  <a:lnTo>
                    <a:pt x="1" y="259"/>
                  </a:lnTo>
                  <a:lnTo>
                    <a:pt x="1" y="251"/>
                  </a:lnTo>
                  <a:lnTo>
                    <a:pt x="3" y="243"/>
                  </a:lnTo>
                  <a:lnTo>
                    <a:pt x="5" y="232"/>
                  </a:lnTo>
                  <a:lnTo>
                    <a:pt x="8" y="226"/>
                  </a:lnTo>
                  <a:lnTo>
                    <a:pt x="8" y="214"/>
                  </a:lnTo>
                  <a:lnTo>
                    <a:pt x="11" y="202"/>
                  </a:lnTo>
                  <a:lnTo>
                    <a:pt x="13" y="192"/>
                  </a:lnTo>
                  <a:lnTo>
                    <a:pt x="16" y="180"/>
                  </a:lnTo>
                  <a:lnTo>
                    <a:pt x="18" y="166"/>
                  </a:lnTo>
                  <a:lnTo>
                    <a:pt x="22" y="156"/>
                  </a:lnTo>
                  <a:lnTo>
                    <a:pt x="23" y="143"/>
                  </a:lnTo>
                  <a:lnTo>
                    <a:pt x="28" y="132"/>
                  </a:lnTo>
                  <a:lnTo>
                    <a:pt x="30" y="117"/>
                  </a:lnTo>
                  <a:lnTo>
                    <a:pt x="32" y="105"/>
                  </a:lnTo>
                  <a:lnTo>
                    <a:pt x="33" y="93"/>
                  </a:lnTo>
                  <a:lnTo>
                    <a:pt x="37" y="82"/>
                  </a:lnTo>
                  <a:lnTo>
                    <a:pt x="39" y="68"/>
                  </a:lnTo>
                  <a:lnTo>
                    <a:pt x="42" y="58"/>
                  </a:lnTo>
                  <a:lnTo>
                    <a:pt x="44" y="48"/>
                  </a:lnTo>
                  <a:lnTo>
                    <a:pt x="47" y="39"/>
                  </a:lnTo>
                  <a:lnTo>
                    <a:pt x="47" y="31"/>
                  </a:lnTo>
                  <a:lnTo>
                    <a:pt x="50" y="22"/>
                  </a:lnTo>
                  <a:lnTo>
                    <a:pt x="50" y="16"/>
                  </a:lnTo>
                  <a:lnTo>
                    <a:pt x="54" y="10"/>
                  </a:lnTo>
                  <a:lnTo>
                    <a:pt x="55" y="2"/>
                  </a:lnTo>
                  <a:lnTo>
                    <a:pt x="57" y="0"/>
                  </a:lnTo>
                  <a:lnTo>
                    <a:pt x="249" y="104"/>
                  </a:lnTo>
                  <a:lnTo>
                    <a:pt x="0" y="278"/>
                  </a:lnTo>
                  <a:lnTo>
                    <a:pt x="0" y="2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7537450" y="2582863"/>
              <a:ext cx="806450" cy="522287"/>
            </a:xfrm>
            <a:custGeom>
              <a:avLst/>
              <a:gdLst/>
              <a:ahLst/>
              <a:cxnLst>
                <a:cxn ang="0">
                  <a:pos x="256" y="0"/>
                </a:cxn>
                <a:cxn ang="0">
                  <a:pos x="0" y="615"/>
                </a:cxn>
                <a:cxn ang="0">
                  <a:pos x="1015" y="659"/>
                </a:cxn>
                <a:cxn ang="0">
                  <a:pos x="1015" y="21"/>
                </a:cxn>
                <a:cxn ang="0">
                  <a:pos x="256" y="0"/>
                </a:cxn>
                <a:cxn ang="0">
                  <a:pos x="256" y="0"/>
                </a:cxn>
              </a:cxnLst>
              <a:rect l="0" t="0" r="r" b="b"/>
              <a:pathLst>
                <a:path w="1015" h="659">
                  <a:moveTo>
                    <a:pt x="256" y="0"/>
                  </a:moveTo>
                  <a:lnTo>
                    <a:pt x="0" y="615"/>
                  </a:lnTo>
                  <a:lnTo>
                    <a:pt x="1015" y="659"/>
                  </a:lnTo>
                  <a:lnTo>
                    <a:pt x="1015" y="21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991350" y="1125538"/>
              <a:ext cx="80963" cy="79375"/>
            </a:xfrm>
            <a:custGeom>
              <a:avLst/>
              <a:gdLst/>
              <a:ahLst/>
              <a:cxnLst>
                <a:cxn ang="0">
                  <a:pos x="49" y="102"/>
                </a:cxn>
                <a:cxn ang="0">
                  <a:pos x="57" y="100"/>
                </a:cxn>
                <a:cxn ang="0">
                  <a:pos x="68" y="97"/>
                </a:cxn>
                <a:cxn ang="0">
                  <a:pos x="76" y="90"/>
                </a:cxn>
                <a:cxn ang="0">
                  <a:pos x="85" y="86"/>
                </a:cxn>
                <a:cxn ang="0">
                  <a:pos x="90" y="78"/>
                </a:cxn>
                <a:cxn ang="0">
                  <a:pos x="96" y="69"/>
                </a:cxn>
                <a:cxn ang="0">
                  <a:pos x="100" y="59"/>
                </a:cxn>
                <a:cxn ang="0">
                  <a:pos x="102" y="53"/>
                </a:cxn>
                <a:cxn ang="0">
                  <a:pos x="100" y="41"/>
                </a:cxn>
                <a:cxn ang="0">
                  <a:pos x="96" y="31"/>
                </a:cxn>
                <a:cxn ang="0">
                  <a:pos x="90" y="22"/>
                </a:cxn>
                <a:cxn ang="0">
                  <a:pos x="85" y="15"/>
                </a:cxn>
                <a:cxn ang="0">
                  <a:pos x="76" y="7"/>
                </a:cxn>
                <a:cxn ang="0">
                  <a:pos x="68" y="3"/>
                </a:cxn>
                <a:cxn ang="0">
                  <a:pos x="57" y="0"/>
                </a:cxn>
                <a:cxn ang="0">
                  <a:pos x="49" y="0"/>
                </a:cxn>
                <a:cxn ang="0">
                  <a:pos x="39" y="0"/>
                </a:cxn>
                <a:cxn ang="0">
                  <a:pos x="29" y="3"/>
                </a:cxn>
                <a:cxn ang="0">
                  <a:pos x="18" y="7"/>
                </a:cxn>
                <a:cxn ang="0">
                  <a:pos x="13" y="15"/>
                </a:cxn>
                <a:cxn ang="0">
                  <a:pos x="7" y="22"/>
                </a:cxn>
                <a:cxn ang="0">
                  <a:pos x="3" y="31"/>
                </a:cxn>
                <a:cxn ang="0">
                  <a:pos x="0" y="41"/>
                </a:cxn>
                <a:cxn ang="0">
                  <a:pos x="0" y="53"/>
                </a:cxn>
                <a:cxn ang="0">
                  <a:pos x="0" y="59"/>
                </a:cxn>
                <a:cxn ang="0">
                  <a:pos x="3" y="69"/>
                </a:cxn>
                <a:cxn ang="0">
                  <a:pos x="7" y="78"/>
                </a:cxn>
                <a:cxn ang="0">
                  <a:pos x="13" y="86"/>
                </a:cxn>
                <a:cxn ang="0">
                  <a:pos x="18" y="90"/>
                </a:cxn>
                <a:cxn ang="0">
                  <a:pos x="29" y="97"/>
                </a:cxn>
                <a:cxn ang="0">
                  <a:pos x="39" y="100"/>
                </a:cxn>
                <a:cxn ang="0">
                  <a:pos x="49" y="102"/>
                </a:cxn>
                <a:cxn ang="0">
                  <a:pos x="49" y="102"/>
                </a:cxn>
              </a:cxnLst>
              <a:rect l="0" t="0" r="r" b="b"/>
              <a:pathLst>
                <a:path w="102" h="102">
                  <a:moveTo>
                    <a:pt x="49" y="102"/>
                  </a:moveTo>
                  <a:lnTo>
                    <a:pt x="57" y="100"/>
                  </a:lnTo>
                  <a:lnTo>
                    <a:pt x="68" y="97"/>
                  </a:lnTo>
                  <a:lnTo>
                    <a:pt x="76" y="90"/>
                  </a:lnTo>
                  <a:lnTo>
                    <a:pt x="85" y="86"/>
                  </a:lnTo>
                  <a:lnTo>
                    <a:pt x="90" y="78"/>
                  </a:lnTo>
                  <a:lnTo>
                    <a:pt x="96" y="69"/>
                  </a:lnTo>
                  <a:lnTo>
                    <a:pt x="100" y="59"/>
                  </a:lnTo>
                  <a:lnTo>
                    <a:pt x="102" y="53"/>
                  </a:lnTo>
                  <a:lnTo>
                    <a:pt x="100" y="41"/>
                  </a:lnTo>
                  <a:lnTo>
                    <a:pt x="96" y="31"/>
                  </a:lnTo>
                  <a:lnTo>
                    <a:pt x="90" y="22"/>
                  </a:lnTo>
                  <a:lnTo>
                    <a:pt x="85" y="15"/>
                  </a:lnTo>
                  <a:lnTo>
                    <a:pt x="76" y="7"/>
                  </a:lnTo>
                  <a:lnTo>
                    <a:pt x="68" y="3"/>
                  </a:lnTo>
                  <a:lnTo>
                    <a:pt x="57" y="0"/>
                  </a:lnTo>
                  <a:lnTo>
                    <a:pt x="49" y="0"/>
                  </a:lnTo>
                  <a:lnTo>
                    <a:pt x="39" y="0"/>
                  </a:lnTo>
                  <a:lnTo>
                    <a:pt x="29" y="3"/>
                  </a:lnTo>
                  <a:lnTo>
                    <a:pt x="18" y="7"/>
                  </a:lnTo>
                  <a:lnTo>
                    <a:pt x="13" y="15"/>
                  </a:lnTo>
                  <a:lnTo>
                    <a:pt x="7" y="22"/>
                  </a:lnTo>
                  <a:lnTo>
                    <a:pt x="3" y="31"/>
                  </a:lnTo>
                  <a:lnTo>
                    <a:pt x="0" y="41"/>
                  </a:lnTo>
                  <a:lnTo>
                    <a:pt x="0" y="53"/>
                  </a:lnTo>
                  <a:lnTo>
                    <a:pt x="0" y="59"/>
                  </a:lnTo>
                  <a:lnTo>
                    <a:pt x="3" y="69"/>
                  </a:lnTo>
                  <a:lnTo>
                    <a:pt x="7" y="78"/>
                  </a:lnTo>
                  <a:lnTo>
                    <a:pt x="13" y="86"/>
                  </a:lnTo>
                  <a:lnTo>
                    <a:pt x="18" y="90"/>
                  </a:lnTo>
                  <a:lnTo>
                    <a:pt x="29" y="97"/>
                  </a:lnTo>
                  <a:lnTo>
                    <a:pt x="39" y="100"/>
                  </a:lnTo>
                  <a:lnTo>
                    <a:pt x="49" y="102"/>
                  </a:lnTo>
                  <a:lnTo>
                    <a:pt x="49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7343775" y="1303338"/>
              <a:ext cx="79375" cy="80962"/>
            </a:xfrm>
            <a:custGeom>
              <a:avLst/>
              <a:gdLst/>
              <a:ahLst/>
              <a:cxnLst>
                <a:cxn ang="0">
                  <a:pos x="51" y="102"/>
                </a:cxn>
                <a:cxn ang="0">
                  <a:pos x="59" y="100"/>
                </a:cxn>
                <a:cxn ang="0">
                  <a:pos x="70" y="97"/>
                </a:cxn>
                <a:cxn ang="0">
                  <a:pos x="78" y="90"/>
                </a:cxn>
                <a:cxn ang="0">
                  <a:pos x="85" y="87"/>
                </a:cxn>
                <a:cxn ang="0">
                  <a:pos x="90" y="78"/>
                </a:cxn>
                <a:cxn ang="0">
                  <a:pos x="97" y="70"/>
                </a:cxn>
                <a:cxn ang="0">
                  <a:pos x="100" y="60"/>
                </a:cxn>
                <a:cxn ang="0">
                  <a:pos x="102" y="51"/>
                </a:cxn>
                <a:cxn ang="0">
                  <a:pos x="100" y="39"/>
                </a:cxn>
                <a:cxn ang="0">
                  <a:pos x="97" y="29"/>
                </a:cxn>
                <a:cxn ang="0">
                  <a:pos x="90" y="21"/>
                </a:cxn>
                <a:cxn ang="0">
                  <a:pos x="85" y="16"/>
                </a:cxn>
                <a:cxn ang="0">
                  <a:pos x="78" y="7"/>
                </a:cxn>
                <a:cxn ang="0">
                  <a:pos x="70" y="4"/>
                </a:cxn>
                <a:cxn ang="0">
                  <a:pos x="59" y="0"/>
                </a:cxn>
                <a:cxn ang="0">
                  <a:pos x="51" y="0"/>
                </a:cxn>
                <a:cxn ang="0">
                  <a:pos x="41" y="0"/>
                </a:cxn>
                <a:cxn ang="0">
                  <a:pos x="31" y="4"/>
                </a:cxn>
                <a:cxn ang="0">
                  <a:pos x="21" y="7"/>
                </a:cxn>
                <a:cxn ang="0">
                  <a:pos x="15" y="16"/>
                </a:cxn>
                <a:cxn ang="0">
                  <a:pos x="7" y="21"/>
                </a:cxn>
                <a:cxn ang="0">
                  <a:pos x="4" y="29"/>
                </a:cxn>
                <a:cxn ang="0">
                  <a:pos x="0" y="39"/>
                </a:cxn>
                <a:cxn ang="0">
                  <a:pos x="0" y="51"/>
                </a:cxn>
                <a:cxn ang="0">
                  <a:pos x="0" y="60"/>
                </a:cxn>
                <a:cxn ang="0">
                  <a:pos x="4" y="70"/>
                </a:cxn>
                <a:cxn ang="0">
                  <a:pos x="7" y="78"/>
                </a:cxn>
                <a:cxn ang="0">
                  <a:pos x="15" y="87"/>
                </a:cxn>
                <a:cxn ang="0">
                  <a:pos x="21" y="90"/>
                </a:cxn>
                <a:cxn ang="0">
                  <a:pos x="31" y="97"/>
                </a:cxn>
                <a:cxn ang="0">
                  <a:pos x="41" y="100"/>
                </a:cxn>
                <a:cxn ang="0">
                  <a:pos x="51" y="102"/>
                </a:cxn>
                <a:cxn ang="0">
                  <a:pos x="51" y="102"/>
                </a:cxn>
              </a:cxnLst>
              <a:rect l="0" t="0" r="r" b="b"/>
              <a:pathLst>
                <a:path w="102" h="102">
                  <a:moveTo>
                    <a:pt x="51" y="102"/>
                  </a:moveTo>
                  <a:lnTo>
                    <a:pt x="59" y="100"/>
                  </a:lnTo>
                  <a:lnTo>
                    <a:pt x="70" y="97"/>
                  </a:lnTo>
                  <a:lnTo>
                    <a:pt x="78" y="90"/>
                  </a:lnTo>
                  <a:lnTo>
                    <a:pt x="85" y="87"/>
                  </a:lnTo>
                  <a:lnTo>
                    <a:pt x="90" y="78"/>
                  </a:lnTo>
                  <a:lnTo>
                    <a:pt x="97" y="70"/>
                  </a:lnTo>
                  <a:lnTo>
                    <a:pt x="100" y="60"/>
                  </a:lnTo>
                  <a:lnTo>
                    <a:pt x="102" y="51"/>
                  </a:lnTo>
                  <a:lnTo>
                    <a:pt x="100" y="39"/>
                  </a:lnTo>
                  <a:lnTo>
                    <a:pt x="97" y="29"/>
                  </a:lnTo>
                  <a:lnTo>
                    <a:pt x="90" y="21"/>
                  </a:lnTo>
                  <a:lnTo>
                    <a:pt x="85" y="16"/>
                  </a:lnTo>
                  <a:lnTo>
                    <a:pt x="78" y="7"/>
                  </a:lnTo>
                  <a:lnTo>
                    <a:pt x="70" y="4"/>
                  </a:lnTo>
                  <a:lnTo>
                    <a:pt x="59" y="0"/>
                  </a:lnTo>
                  <a:lnTo>
                    <a:pt x="51" y="0"/>
                  </a:lnTo>
                  <a:lnTo>
                    <a:pt x="41" y="0"/>
                  </a:lnTo>
                  <a:lnTo>
                    <a:pt x="31" y="4"/>
                  </a:lnTo>
                  <a:lnTo>
                    <a:pt x="21" y="7"/>
                  </a:lnTo>
                  <a:lnTo>
                    <a:pt x="15" y="16"/>
                  </a:lnTo>
                  <a:lnTo>
                    <a:pt x="7" y="21"/>
                  </a:lnTo>
                  <a:lnTo>
                    <a:pt x="4" y="29"/>
                  </a:lnTo>
                  <a:lnTo>
                    <a:pt x="0" y="39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4" y="70"/>
                  </a:lnTo>
                  <a:lnTo>
                    <a:pt x="7" y="78"/>
                  </a:lnTo>
                  <a:lnTo>
                    <a:pt x="15" y="87"/>
                  </a:lnTo>
                  <a:lnTo>
                    <a:pt x="21" y="90"/>
                  </a:lnTo>
                  <a:lnTo>
                    <a:pt x="31" y="97"/>
                  </a:lnTo>
                  <a:lnTo>
                    <a:pt x="41" y="100"/>
                  </a:lnTo>
                  <a:lnTo>
                    <a:pt x="51" y="102"/>
                  </a:lnTo>
                  <a:lnTo>
                    <a:pt x="51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5513388" y="2093913"/>
              <a:ext cx="873125" cy="354012"/>
            </a:xfrm>
            <a:custGeom>
              <a:avLst/>
              <a:gdLst/>
              <a:ahLst/>
              <a:cxnLst>
                <a:cxn ang="0">
                  <a:pos x="7" y="205"/>
                </a:cxn>
                <a:cxn ang="0">
                  <a:pos x="31" y="233"/>
                </a:cxn>
                <a:cxn ang="0">
                  <a:pos x="68" y="266"/>
                </a:cxn>
                <a:cxn ang="0">
                  <a:pos x="126" y="304"/>
                </a:cxn>
                <a:cxn ang="0">
                  <a:pos x="166" y="326"/>
                </a:cxn>
                <a:cxn ang="0">
                  <a:pos x="205" y="341"/>
                </a:cxn>
                <a:cxn ang="0">
                  <a:pos x="251" y="356"/>
                </a:cxn>
                <a:cxn ang="0">
                  <a:pos x="297" y="366"/>
                </a:cxn>
                <a:cxn ang="0">
                  <a:pos x="351" y="373"/>
                </a:cxn>
                <a:cxn ang="0">
                  <a:pos x="410" y="378"/>
                </a:cxn>
                <a:cxn ang="0">
                  <a:pos x="475" y="378"/>
                </a:cxn>
                <a:cxn ang="0">
                  <a:pos x="539" y="370"/>
                </a:cxn>
                <a:cxn ang="0">
                  <a:pos x="599" y="358"/>
                </a:cxn>
                <a:cxn ang="0">
                  <a:pos x="653" y="341"/>
                </a:cxn>
                <a:cxn ang="0">
                  <a:pos x="705" y="322"/>
                </a:cxn>
                <a:cxn ang="0">
                  <a:pos x="751" y="297"/>
                </a:cxn>
                <a:cxn ang="0">
                  <a:pos x="793" y="270"/>
                </a:cxn>
                <a:cxn ang="0">
                  <a:pos x="829" y="243"/>
                </a:cxn>
                <a:cxn ang="0">
                  <a:pos x="863" y="214"/>
                </a:cxn>
                <a:cxn ang="0">
                  <a:pos x="892" y="182"/>
                </a:cxn>
                <a:cxn ang="0">
                  <a:pos x="919" y="153"/>
                </a:cxn>
                <a:cxn ang="0">
                  <a:pos x="941" y="122"/>
                </a:cxn>
                <a:cxn ang="0">
                  <a:pos x="971" y="73"/>
                </a:cxn>
                <a:cxn ang="0">
                  <a:pos x="992" y="26"/>
                </a:cxn>
                <a:cxn ang="0">
                  <a:pos x="1100" y="29"/>
                </a:cxn>
                <a:cxn ang="0">
                  <a:pos x="1092" y="58"/>
                </a:cxn>
                <a:cxn ang="0">
                  <a:pos x="1078" y="104"/>
                </a:cxn>
                <a:cxn ang="0">
                  <a:pos x="1056" y="148"/>
                </a:cxn>
                <a:cxn ang="0">
                  <a:pos x="1037" y="182"/>
                </a:cxn>
                <a:cxn ang="0">
                  <a:pos x="1014" y="216"/>
                </a:cxn>
                <a:cxn ang="0">
                  <a:pos x="985" y="250"/>
                </a:cxn>
                <a:cxn ang="0">
                  <a:pos x="948" y="283"/>
                </a:cxn>
                <a:cxn ang="0">
                  <a:pos x="907" y="317"/>
                </a:cxn>
                <a:cxn ang="0">
                  <a:pos x="860" y="349"/>
                </a:cxn>
                <a:cxn ang="0">
                  <a:pos x="800" y="377"/>
                </a:cxn>
                <a:cxn ang="0">
                  <a:pos x="736" y="402"/>
                </a:cxn>
                <a:cxn ang="0">
                  <a:pos x="665" y="424"/>
                </a:cxn>
                <a:cxn ang="0">
                  <a:pos x="582" y="438"/>
                </a:cxn>
                <a:cxn ang="0">
                  <a:pos x="505" y="444"/>
                </a:cxn>
                <a:cxn ang="0">
                  <a:pos x="434" y="443"/>
                </a:cxn>
                <a:cxn ang="0">
                  <a:pos x="368" y="434"/>
                </a:cxn>
                <a:cxn ang="0">
                  <a:pos x="309" y="421"/>
                </a:cxn>
                <a:cxn ang="0">
                  <a:pos x="255" y="400"/>
                </a:cxn>
                <a:cxn ang="0">
                  <a:pos x="207" y="378"/>
                </a:cxn>
                <a:cxn ang="0">
                  <a:pos x="163" y="356"/>
                </a:cxn>
                <a:cxn ang="0">
                  <a:pos x="127" y="331"/>
                </a:cxn>
                <a:cxn ang="0">
                  <a:pos x="94" y="302"/>
                </a:cxn>
                <a:cxn ang="0">
                  <a:pos x="63" y="275"/>
                </a:cxn>
                <a:cxn ang="0">
                  <a:pos x="34" y="241"/>
                </a:cxn>
                <a:cxn ang="0">
                  <a:pos x="7" y="205"/>
                </a:cxn>
              </a:cxnLst>
              <a:rect l="0" t="0" r="r" b="b"/>
              <a:pathLst>
                <a:path w="1100" h="446">
                  <a:moveTo>
                    <a:pt x="0" y="194"/>
                  </a:moveTo>
                  <a:lnTo>
                    <a:pt x="0" y="195"/>
                  </a:lnTo>
                  <a:lnTo>
                    <a:pt x="4" y="202"/>
                  </a:lnTo>
                  <a:lnTo>
                    <a:pt x="7" y="205"/>
                  </a:lnTo>
                  <a:lnTo>
                    <a:pt x="12" y="211"/>
                  </a:lnTo>
                  <a:lnTo>
                    <a:pt x="17" y="217"/>
                  </a:lnTo>
                  <a:lnTo>
                    <a:pt x="26" y="226"/>
                  </a:lnTo>
                  <a:lnTo>
                    <a:pt x="31" y="233"/>
                  </a:lnTo>
                  <a:lnTo>
                    <a:pt x="39" y="239"/>
                  </a:lnTo>
                  <a:lnTo>
                    <a:pt x="48" y="248"/>
                  </a:lnTo>
                  <a:lnTo>
                    <a:pt x="60" y="258"/>
                  </a:lnTo>
                  <a:lnTo>
                    <a:pt x="68" y="266"/>
                  </a:lnTo>
                  <a:lnTo>
                    <a:pt x="82" y="277"/>
                  </a:lnTo>
                  <a:lnTo>
                    <a:pt x="95" y="287"/>
                  </a:lnTo>
                  <a:lnTo>
                    <a:pt x="110" y="297"/>
                  </a:lnTo>
                  <a:lnTo>
                    <a:pt x="126" y="304"/>
                  </a:lnTo>
                  <a:lnTo>
                    <a:pt x="141" y="312"/>
                  </a:lnTo>
                  <a:lnTo>
                    <a:pt x="149" y="316"/>
                  </a:lnTo>
                  <a:lnTo>
                    <a:pt x="158" y="321"/>
                  </a:lnTo>
                  <a:lnTo>
                    <a:pt x="166" y="326"/>
                  </a:lnTo>
                  <a:lnTo>
                    <a:pt x="177" y="331"/>
                  </a:lnTo>
                  <a:lnTo>
                    <a:pt x="187" y="334"/>
                  </a:lnTo>
                  <a:lnTo>
                    <a:pt x="195" y="338"/>
                  </a:lnTo>
                  <a:lnTo>
                    <a:pt x="205" y="341"/>
                  </a:lnTo>
                  <a:lnTo>
                    <a:pt x="217" y="346"/>
                  </a:lnTo>
                  <a:lnTo>
                    <a:pt x="226" y="349"/>
                  </a:lnTo>
                  <a:lnTo>
                    <a:pt x="239" y="353"/>
                  </a:lnTo>
                  <a:lnTo>
                    <a:pt x="251" y="356"/>
                  </a:lnTo>
                  <a:lnTo>
                    <a:pt x="263" y="361"/>
                  </a:lnTo>
                  <a:lnTo>
                    <a:pt x="273" y="363"/>
                  </a:lnTo>
                  <a:lnTo>
                    <a:pt x="287" y="366"/>
                  </a:lnTo>
                  <a:lnTo>
                    <a:pt x="297" y="366"/>
                  </a:lnTo>
                  <a:lnTo>
                    <a:pt x="312" y="370"/>
                  </a:lnTo>
                  <a:lnTo>
                    <a:pt x="324" y="370"/>
                  </a:lnTo>
                  <a:lnTo>
                    <a:pt x="338" y="373"/>
                  </a:lnTo>
                  <a:lnTo>
                    <a:pt x="351" y="373"/>
                  </a:lnTo>
                  <a:lnTo>
                    <a:pt x="366" y="377"/>
                  </a:lnTo>
                  <a:lnTo>
                    <a:pt x="382" y="377"/>
                  </a:lnTo>
                  <a:lnTo>
                    <a:pt x="395" y="378"/>
                  </a:lnTo>
                  <a:lnTo>
                    <a:pt x="410" y="378"/>
                  </a:lnTo>
                  <a:lnTo>
                    <a:pt x="426" y="380"/>
                  </a:lnTo>
                  <a:lnTo>
                    <a:pt x="441" y="378"/>
                  </a:lnTo>
                  <a:lnTo>
                    <a:pt x="458" y="378"/>
                  </a:lnTo>
                  <a:lnTo>
                    <a:pt x="475" y="378"/>
                  </a:lnTo>
                  <a:lnTo>
                    <a:pt x="492" y="378"/>
                  </a:lnTo>
                  <a:lnTo>
                    <a:pt x="507" y="375"/>
                  </a:lnTo>
                  <a:lnTo>
                    <a:pt x="522" y="373"/>
                  </a:lnTo>
                  <a:lnTo>
                    <a:pt x="539" y="370"/>
                  </a:lnTo>
                  <a:lnTo>
                    <a:pt x="554" y="368"/>
                  </a:lnTo>
                  <a:lnTo>
                    <a:pt x="570" y="363"/>
                  </a:lnTo>
                  <a:lnTo>
                    <a:pt x="583" y="363"/>
                  </a:lnTo>
                  <a:lnTo>
                    <a:pt x="599" y="358"/>
                  </a:lnTo>
                  <a:lnTo>
                    <a:pt x="614" y="356"/>
                  </a:lnTo>
                  <a:lnTo>
                    <a:pt x="627" y="351"/>
                  </a:lnTo>
                  <a:lnTo>
                    <a:pt x="639" y="346"/>
                  </a:lnTo>
                  <a:lnTo>
                    <a:pt x="653" y="341"/>
                  </a:lnTo>
                  <a:lnTo>
                    <a:pt x="668" y="336"/>
                  </a:lnTo>
                  <a:lnTo>
                    <a:pt x="680" y="331"/>
                  </a:lnTo>
                  <a:lnTo>
                    <a:pt x="693" y="327"/>
                  </a:lnTo>
                  <a:lnTo>
                    <a:pt x="705" y="322"/>
                  </a:lnTo>
                  <a:lnTo>
                    <a:pt x="719" y="317"/>
                  </a:lnTo>
                  <a:lnTo>
                    <a:pt x="729" y="309"/>
                  </a:lnTo>
                  <a:lnTo>
                    <a:pt x="739" y="304"/>
                  </a:lnTo>
                  <a:lnTo>
                    <a:pt x="751" y="297"/>
                  </a:lnTo>
                  <a:lnTo>
                    <a:pt x="763" y="292"/>
                  </a:lnTo>
                  <a:lnTo>
                    <a:pt x="771" y="283"/>
                  </a:lnTo>
                  <a:lnTo>
                    <a:pt x="783" y="278"/>
                  </a:lnTo>
                  <a:lnTo>
                    <a:pt x="793" y="270"/>
                  </a:lnTo>
                  <a:lnTo>
                    <a:pt x="804" y="266"/>
                  </a:lnTo>
                  <a:lnTo>
                    <a:pt x="812" y="258"/>
                  </a:lnTo>
                  <a:lnTo>
                    <a:pt x="822" y="251"/>
                  </a:lnTo>
                  <a:lnTo>
                    <a:pt x="829" y="243"/>
                  </a:lnTo>
                  <a:lnTo>
                    <a:pt x="839" y="236"/>
                  </a:lnTo>
                  <a:lnTo>
                    <a:pt x="848" y="229"/>
                  </a:lnTo>
                  <a:lnTo>
                    <a:pt x="856" y="222"/>
                  </a:lnTo>
                  <a:lnTo>
                    <a:pt x="863" y="214"/>
                  </a:lnTo>
                  <a:lnTo>
                    <a:pt x="873" y="207"/>
                  </a:lnTo>
                  <a:lnTo>
                    <a:pt x="880" y="199"/>
                  </a:lnTo>
                  <a:lnTo>
                    <a:pt x="887" y="192"/>
                  </a:lnTo>
                  <a:lnTo>
                    <a:pt x="892" y="182"/>
                  </a:lnTo>
                  <a:lnTo>
                    <a:pt x="900" y="175"/>
                  </a:lnTo>
                  <a:lnTo>
                    <a:pt x="905" y="168"/>
                  </a:lnTo>
                  <a:lnTo>
                    <a:pt x="914" y="161"/>
                  </a:lnTo>
                  <a:lnTo>
                    <a:pt x="919" y="153"/>
                  </a:lnTo>
                  <a:lnTo>
                    <a:pt x="926" y="146"/>
                  </a:lnTo>
                  <a:lnTo>
                    <a:pt x="931" y="136"/>
                  </a:lnTo>
                  <a:lnTo>
                    <a:pt x="936" y="131"/>
                  </a:lnTo>
                  <a:lnTo>
                    <a:pt x="941" y="122"/>
                  </a:lnTo>
                  <a:lnTo>
                    <a:pt x="946" y="116"/>
                  </a:lnTo>
                  <a:lnTo>
                    <a:pt x="956" y="102"/>
                  </a:lnTo>
                  <a:lnTo>
                    <a:pt x="965" y="89"/>
                  </a:lnTo>
                  <a:lnTo>
                    <a:pt x="971" y="73"/>
                  </a:lnTo>
                  <a:lnTo>
                    <a:pt x="978" y="60"/>
                  </a:lnTo>
                  <a:lnTo>
                    <a:pt x="983" y="46"/>
                  </a:lnTo>
                  <a:lnTo>
                    <a:pt x="988" y="38"/>
                  </a:lnTo>
                  <a:lnTo>
                    <a:pt x="992" y="26"/>
                  </a:lnTo>
                  <a:lnTo>
                    <a:pt x="995" y="16"/>
                  </a:lnTo>
                  <a:lnTo>
                    <a:pt x="999" y="7"/>
                  </a:lnTo>
                  <a:lnTo>
                    <a:pt x="1002" y="0"/>
                  </a:lnTo>
                  <a:lnTo>
                    <a:pt x="1100" y="29"/>
                  </a:lnTo>
                  <a:lnTo>
                    <a:pt x="1099" y="33"/>
                  </a:lnTo>
                  <a:lnTo>
                    <a:pt x="1097" y="41"/>
                  </a:lnTo>
                  <a:lnTo>
                    <a:pt x="1093" y="48"/>
                  </a:lnTo>
                  <a:lnTo>
                    <a:pt x="1092" y="58"/>
                  </a:lnTo>
                  <a:lnTo>
                    <a:pt x="1088" y="68"/>
                  </a:lnTo>
                  <a:lnTo>
                    <a:pt x="1087" y="80"/>
                  </a:lnTo>
                  <a:lnTo>
                    <a:pt x="1083" y="90"/>
                  </a:lnTo>
                  <a:lnTo>
                    <a:pt x="1078" y="104"/>
                  </a:lnTo>
                  <a:lnTo>
                    <a:pt x="1071" y="119"/>
                  </a:lnTo>
                  <a:lnTo>
                    <a:pt x="1065" y="134"/>
                  </a:lnTo>
                  <a:lnTo>
                    <a:pt x="1060" y="139"/>
                  </a:lnTo>
                  <a:lnTo>
                    <a:pt x="1056" y="148"/>
                  </a:lnTo>
                  <a:lnTo>
                    <a:pt x="1051" y="156"/>
                  </a:lnTo>
                  <a:lnTo>
                    <a:pt x="1049" y="167"/>
                  </a:lnTo>
                  <a:lnTo>
                    <a:pt x="1043" y="173"/>
                  </a:lnTo>
                  <a:lnTo>
                    <a:pt x="1037" y="182"/>
                  </a:lnTo>
                  <a:lnTo>
                    <a:pt x="1032" y="190"/>
                  </a:lnTo>
                  <a:lnTo>
                    <a:pt x="1027" y="200"/>
                  </a:lnTo>
                  <a:lnTo>
                    <a:pt x="1019" y="207"/>
                  </a:lnTo>
                  <a:lnTo>
                    <a:pt x="1014" y="216"/>
                  </a:lnTo>
                  <a:lnTo>
                    <a:pt x="1007" y="224"/>
                  </a:lnTo>
                  <a:lnTo>
                    <a:pt x="1000" y="234"/>
                  </a:lnTo>
                  <a:lnTo>
                    <a:pt x="992" y="241"/>
                  </a:lnTo>
                  <a:lnTo>
                    <a:pt x="985" y="250"/>
                  </a:lnTo>
                  <a:lnTo>
                    <a:pt x="976" y="258"/>
                  </a:lnTo>
                  <a:lnTo>
                    <a:pt x="968" y="266"/>
                  </a:lnTo>
                  <a:lnTo>
                    <a:pt x="956" y="275"/>
                  </a:lnTo>
                  <a:lnTo>
                    <a:pt x="948" y="283"/>
                  </a:lnTo>
                  <a:lnTo>
                    <a:pt x="938" y="292"/>
                  </a:lnTo>
                  <a:lnTo>
                    <a:pt x="927" y="300"/>
                  </a:lnTo>
                  <a:lnTo>
                    <a:pt x="917" y="309"/>
                  </a:lnTo>
                  <a:lnTo>
                    <a:pt x="907" y="317"/>
                  </a:lnTo>
                  <a:lnTo>
                    <a:pt x="895" y="326"/>
                  </a:lnTo>
                  <a:lnTo>
                    <a:pt x="885" y="334"/>
                  </a:lnTo>
                  <a:lnTo>
                    <a:pt x="871" y="341"/>
                  </a:lnTo>
                  <a:lnTo>
                    <a:pt x="860" y="349"/>
                  </a:lnTo>
                  <a:lnTo>
                    <a:pt x="844" y="356"/>
                  </a:lnTo>
                  <a:lnTo>
                    <a:pt x="831" y="363"/>
                  </a:lnTo>
                  <a:lnTo>
                    <a:pt x="815" y="370"/>
                  </a:lnTo>
                  <a:lnTo>
                    <a:pt x="800" y="377"/>
                  </a:lnTo>
                  <a:lnTo>
                    <a:pt x="787" y="383"/>
                  </a:lnTo>
                  <a:lnTo>
                    <a:pt x="771" y="392"/>
                  </a:lnTo>
                  <a:lnTo>
                    <a:pt x="754" y="397"/>
                  </a:lnTo>
                  <a:lnTo>
                    <a:pt x="736" y="402"/>
                  </a:lnTo>
                  <a:lnTo>
                    <a:pt x="719" y="407"/>
                  </a:lnTo>
                  <a:lnTo>
                    <a:pt x="702" y="414"/>
                  </a:lnTo>
                  <a:lnTo>
                    <a:pt x="683" y="419"/>
                  </a:lnTo>
                  <a:lnTo>
                    <a:pt x="665" y="424"/>
                  </a:lnTo>
                  <a:lnTo>
                    <a:pt x="644" y="429"/>
                  </a:lnTo>
                  <a:lnTo>
                    <a:pt x="626" y="432"/>
                  </a:lnTo>
                  <a:lnTo>
                    <a:pt x="604" y="434"/>
                  </a:lnTo>
                  <a:lnTo>
                    <a:pt x="582" y="438"/>
                  </a:lnTo>
                  <a:lnTo>
                    <a:pt x="563" y="439"/>
                  </a:lnTo>
                  <a:lnTo>
                    <a:pt x="543" y="443"/>
                  </a:lnTo>
                  <a:lnTo>
                    <a:pt x="524" y="443"/>
                  </a:lnTo>
                  <a:lnTo>
                    <a:pt x="505" y="444"/>
                  </a:lnTo>
                  <a:lnTo>
                    <a:pt x="487" y="444"/>
                  </a:lnTo>
                  <a:lnTo>
                    <a:pt x="470" y="446"/>
                  </a:lnTo>
                  <a:lnTo>
                    <a:pt x="449" y="444"/>
                  </a:lnTo>
                  <a:lnTo>
                    <a:pt x="434" y="443"/>
                  </a:lnTo>
                  <a:lnTo>
                    <a:pt x="416" y="441"/>
                  </a:lnTo>
                  <a:lnTo>
                    <a:pt x="402" y="439"/>
                  </a:lnTo>
                  <a:lnTo>
                    <a:pt x="383" y="436"/>
                  </a:lnTo>
                  <a:lnTo>
                    <a:pt x="368" y="434"/>
                  </a:lnTo>
                  <a:lnTo>
                    <a:pt x="353" y="431"/>
                  </a:lnTo>
                  <a:lnTo>
                    <a:pt x="339" y="431"/>
                  </a:lnTo>
                  <a:lnTo>
                    <a:pt x="322" y="426"/>
                  </a:lnTo>
                  <a:lnTo>
                    <a:pt x="309" y="421"/>
                  </a:lnTo>
                  <a:lnTo>
                    <a:pt x="294" y="416"/>
                  </a:lnTo>
                  <a:lnTo>
                    <a:pt x="282" y="412"/>
                  </a:lnTo>
                  <a:lnTo>
                    <a:pt x="266" y="405"/>
                  </a:lnTo>
                  <a:lnTo>
                    <a:pt x="255" y="400"/>
                  </a:lnTo>
                  <a:lnTo>
                    <a:pt x="243" y="397"/>
                  </a:lnTo>
                  <a:lnTo>
                    <a:pt x="231" y="392"/>
                  </a:lnTo>
                  <a:lnTo>
                    <a:pt x="219" y="385"/>
                  </a:lnTo>
                  <a:lnTo>
                    <a:pt x="207" y="378"/>
                  </a:lnTo>
                  <a:lnTo>
                    <a:pt x="194" y="371"/>
                  </a:lnTo>
                  <a:lnTo>
                    <a:pt x="185" y="366"/>
                  </a:lnTo>
                  <a:lnTo>
                    <a:pt x="173" y="361"/>
                  </a:lnTo>
                  <a:lnTo>
                    <a:pt x="163" y="356"/>
                  </a:lnTo>
                  <a:lnTo>
                    <a:pt x="155" y="349"/>
                  </a:lnTo>
                  <a:lnTo>
                    <a:pt x="146" y="344"/>
                  </a:lnTo>
                  <a:lnTo>
                    <a:pt x="136" y="336"/>
                  </a:lnTo>
                  <a:lnTo>
                    <a:pt x="127" y="331"/>
                  </a:lnTo>
                  <a:lnTo>
                    <a:pt x="117" y="322"/>
                  </a:lnTo>
                  <a:lnTo>
                    <a:pt x="109" y="317"/>
                  </a:lnTo>
                  <a:lnTo>
                    <a:pt x="99" y="309"/>
                  </a:lnTo>
                  <a:lnTo>
                    <a:pt x="94" y="302"/>
                  </a:lnTo>
                  <a:lnTo>
                    <a:pt x="85" y="295"/>
                  </a:lnTo>
                  <a:lnTo>
                    <a:pt x="78" y="290"/>
                  </a:lnTo>
                  <a:lnTo>
                    <a:pt x="70" y="282"/>
                  </a:lnTo>
                  <a:lnTo>
                    <a:pt x="63" y="275"/>
                  </a:lnTo>
                  <a:lnTo>
                    <a:pt x="58" y="268"/>
                  </a:lnTo>
                  <a:lnTo>
                    <a:pt x="53" y="265"/>
                  </a:lnTo>
                  <a:lnTo>
                    <a:pt x="41" y="251"/>
                  </a:lnTo>
                  <a:lnTo>
                    <a:pt x="34" y="241"/>
                  </a:lnTo>
                  <a:lnTo>
                    <a:pt x="24" y="231"/>
                  </a:lnTo>
                  <a:lnTo>
                    <a:pt x="17" y="221"/>
                  </a:lnTo>
                  <a:lnTo>
                    <a:pt x="10" y="211"/>
                  </a:lnTo>
                  <a:lnTo>
                    <a:pt x="7" y="205"/>
                  </a:lnTo>
                  <a:lnTo>
                    <a:pt x="2" y="197"/>
                  </a:lnTo>
                  <a:lnTo>
                    <a:pt x="0" y="194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5734050" y="2532063"/>
              <a:ext cx="168275" cy="217487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4" y="29"/>
                </a:cxn>
                <a:cxn ang="0">
                  <a:pos x="16" y="36"/>
                </a:cxn>
                <a:cxn ang="0">
                  <a:pos x="22" y="41"/>
                </a:cxn>
                <a:cxn ang="0">
                  <a:pos x="34" y="44"/>
                </a:cxn>
                <a:cxn ang="0">
                  <a:pos x="43" y="51"/>
                </a:cxn>
                <a:cxn ang="0">
                  <a:pos x="56" y="61"/>
                </a:cxn>
                <a:cxn ang="0">
                  <a:pos x="66" y="70"/>
                </a:cxn>
                <a:cxn ang="0">
                  <a:pos x="77" y="80"/>
                </a:cxn>
                <a:cxn ang="0">
                  <a:pos x="87" y="90"/>
                </a:cxn>
                <a:cxn ang="0">
                  <a:pos x="99" y="105"/>
                </a:cxn>
                <a:cxn ang="0">
                  <a:pos x="105" y="117"/>
                </a:cxn>
                <a:cxn ang="0">
                  <a:pos x="114" y="134"/>
                </a:cxn>
                <a:cxn ang="0">
                  <a:pos x="117" y="139"/>
                </a:cxn>
                <a:cxn ang="0">
                  <a:pos x="121" y="147"/>
                </a:cxn>
                <a:cxn ang="0">
                  <a:pos x="124" y="158"/>
                </a:cxn>
                <a:cxn ang="0">
                  <a:pos x="127" y="168"/>
                </a:cxn>
                <a:cxn ang="0">
                  <a:pos x="129" y="183"/>
                </a:cxn>
                <a:cxn ang="0">
                  <a:pos x="132" y="198"/>
                </a:cxn>
                <a:cxn ang="0">
                  <a:pos x="134" y="210"/>
                </a:cxn>
                <a:cxn ang="0">
                  <a:pos x="138" y="224"/>
                </a:cxn>
                <a:cxn ang="0">
                  <a:pos x="138" y="234"/>
                </a:cxn>
                <a:cxn ang="0">
                  <a:pos x="138" y="242"/>
                </a:cxn>
                <a:cxn ang="0">
                  <a:pos x="139" y="249"/>
                </a:cxn>
                <a:cxn ang="0">
                  <a:pos x="141" y="258"/>
                </a:cxn>
                <a:cxn ang="0">
                  <a:pos x="141" y="266"/>
                </a:cxn>
                <a:cxn ang="0">
                  <a:pos x="141" y="269"/>
                </a:cxn>
                <a:cxn ang="0">
                  <a:pos x="141" y="273"/>
                </a:cxn>
                <a:cxn ang="0">
                  <a:pos x="143" y="275"/>
                </a:cxn>
                <a:cxn ang="0">
                  <a:pos x="212" y="246"/>
                </a:cxn>
                <a:cxn ang="0">
                  <a:pos x="210" y="241"/>
                </a:cxn>
                <a:cxn ang="0">
                  <a:pos x="209" y="230"/>
                </a:cxn>
                <a:cxn ang="0">
                  <a:pos x="205" y="220"/>
                </a:cxn>
                <a:cxn ang="0">
                  <a:pos x="204" y="210"/>
                </a:cxn>
                <a:cxn ang="0">
                  <a:pos x="200" y="200"/>
                </a:cxn>
                <a:cxn ang="0">
                  <a:pos x="200" y="190"/>
                </a:cxn>
                <a:cxn ang="0">
                  <a:pos x="193" y="175"/>
                </a:cxn>
                <a:cxn ang="0">
                  <a:pos x="188" y="163"/>
                </a:cxn>
                <a:cxn ang="0">
                  <a:pos x="182" y="149"/>
                </a:cxn>
                <a:cxn ang="0">
                  <a:pos x="175" y="137"/>
                </a:cxn>
                <a:cxn ang="0">
                  <a:pos x="166" y="122"/>
                </a:cxn>
                <a:cxn ang="0">
                  <a:pos x="156" y="107"/>
                </a:cxn>
                <a:cxn ang="0">
                  <a:pos x="143" y="95"/>
                </a:cxn>
                <a:cxn ang="0">
                  <a:pos x="132" y="81"/>
                </a:cxn>
                <a:cxn ang="0">
                  <a:pos x="124" y="75"/>
                </a:cxn>
                <a:cxn ang="0">
                  <a:pos x="117" y="68"/>
                </a:cxn>
                <a:cxn ang="0">
                  <a:pos x="109" y="63"/>
                </a:cxn>
                <a:cxn ang="0">
                  <a:pos x="105" y="58"/>
                </a:cxn>
                <a:cxn ang="0">
                  <a:pos x="92" y="46"/>
                </a:cxn>
                <a:cxn ang="0">
                  <a:pos x="80" y="39"/>
                </a:cxn>
                <a:cxn ang="0">
                  <a:pos x="70" y="29"/>
                </a:cxn>
                <a:cxn ang="0">
                  <a:pos x="60" y="24"/>
                </a:cxn>
                <a:cxn ang="0">
                  <a:pos x="49" y="17"/>
                </a:cxn>
                <a:cxn ang="0">
                  <a:pos x="41" y="14"/>
                </a:cxn>
                <a:cxn ang="0">
                  <a:pos x="32" y="10"/>
                </a:cxn>
                <a:cxn ang="0">
                  <a:pos x="26" y="7"/>
                </a:cxn>
                <a:cxn ang="0">
                  <a:pos x="19" y="3"/>
                </a:cxn>
                <a:cxn ang="0">
                  <a:pos x="14" y="2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0" y="29"/>
                </a:cxn>
                <a:cxn ang="0">
                  <a:pos x="0" y="29"/>
                </a:cxn>
              </a:cxnLst>
              <a:rect l="0" t="0" r="r" b="b"/>
              <a:pathLst>
                <a:path w="212" h="275">
                  <a:moveTo>
                    <a:pt x="0" y="29"/>
                  </a:moveTo>
                  <a:lnTo>
                    <a:pt x="4" y="29"/>
                  </a:lnTo>
                  <a:lnTo>
                    <a:pt x="16" y="36"/>
                  </a:lnTo>
                  <a:lnTo>
                    <a:pt x="22" y="41"/>
                  </a:lnTo>
                  <a:lnTo>
                    <a:pt x="34" y="44"/>
                  </a:lnTo>
                  <a:lnTo>
                    <a:pt x="43" y="51"/>
                  </a:lnTo>
                  <a:lnTo>
                    <a:pt x="56" y="61"/>
                  </a:lnTo>
                  <a:lnTo>
                    <a:pt x="66" y="70"/>
                  </a:lnTo>
                  <a:lnTo>
                    <a:pt x="77" y="80"/>
                  </a:lnTo>
                  <a:lnTo>
                    <a:pt x="87" y="90"/>
                  </a:lnTo>
                  <a:lnTo>
                    <a:pt x="99" y="105"/>
                  </a:lnTo>
                  <a:lnTo>
                    <a:pt x="105" y="117"/>
                  </a:lnTo>
                  <a:lnTo>
                    <a:pt x="114" y="134"/>
                  </a:lnTo>
                  <a:lnTo>
                    <a:pt x="117" y="139"/>
                  </a:lnTo>
                  <a:lnTo>
                    <a:pt x="121" y="147"/>
                  </a:lnTo>
                  <a:lnTo>
                    <a:pt x="124" y="158"/>
                  </a:lnTo>
                  <a:lnTo>
                    <a:pt x="127" y="168"/>
                  </a:lnTo>
                  <a:lnTo>
                    <a:pt x="129" y="183"/>
                  </a:lnTo>
                  <a:lnTo>
                    <a:pt x="132" y="198"/>
                  </a:lnTo>
                  <a:lnTo>
                    <a:pt x="134" y="210"/>
                  </a:lnTo>
                  <a:lnTo>
                    <a:pt x="138" y="224"/>
                  </a:lnTo>
                  <a:lnTo>
                    <a:pt x="138" y="234"/>
                  </a:lnTo>
                  <a:lnTo>
                    <a:pt x="138" y="242"/>
                  </a:lnTo>
                  <a:lnTo>
                    <a:pt x="139" y="249"/>
                  </a:lnTo>
                  <a:lnTo>
                    <a:pt x="141" y="258"/>
                  </a:lnTo>
                  <a:lnTo>
                    <a:pt x="141" y="266"/>
                  </a:lnTo>
                  <a:lnTo>
                    <a:pt x="141" y="269"/>
                  </a:lnTo>
                  <a:lnTo>
                    <a:pt x="141" y="273"/>
                  </a:lnTo>
                  <a:lnTo>
                    <a:pt x="143" y="275"/>
                  </a:lnTo>
                  <a:lnTo>
                    <a:pt x="212" y="246"/>
                  </a:lnTo>
                  <a:lnTo>
                    <a:pt x="210" y="241"/>
                  </a:lnTo>
                  <a:lnTo>
                    <a:pt x="209" y="230"/>
                  </a:lnTo>
                  <a:lnTo>
                    <a:pt x="205" y="220"/>
                  </a:lnTo>
                  <a:lnTo>
                    <a:pt x="204" y="210"/>
                  </a:lnTo>
                  <a:lnTo>
                    <a:pt x="200" y="200"/>
                  </a:lnTo>
                  <a:lnTo>
                    <a:pt x="200" y="190"/>
                  </a:lnTo>
                  <a:lnTo>
                    <a:pt x="193" y="175"/>
                  </a:lnTo>
                  <a:lnTo>
                    <a:pt x="188" y="163"/>
                  </a:lnTo>
                  <a:lnTo>
                    <a:pt x="182" y="149"/>
                  </a:lnTo>
                  <a:lnTo>
                    <a:pt x="175" y="137"/>
                  </a:lnTo>
                  <a:lnTo>
                    <a:pt x="166" y="122"/>
                  </a:lnTo>
                  <a:lnTo>
                    <a:pt x="156" y="107"/>
                  </a:lnTo>
                  <a:lnTo>
                    <a:pt x="143" y="95"/>
                  </a:lnTo>
                  <a:lnTo>
                    <a:pt x="132" y="81"/>
                  </a:lnTo>
                  <a:lnTo>
                    <a:pt x="124" y="75"/>
                  </a:lnTo>
                  <a:lnTo>
                    <a:pt x="117" y="68"/>
                  </a:lnTo>
                  <a:lnTo>
                    <a:pt x="109" y="63"/>
                  </a:lnTo>
                  <a:lnTo>
                    <a:pt x="105" y="58"/>
                  </a:lnTo>
                  <a:lnTo>
                    <a:pt x="92" y="46"/>
                  </a:lnTo>
                  <a:lnTo>
                    <a:pt x="80" y="39"/>
                  </a:lnTo>
                  <a:lnTo>
                    <a:pt x="70" y="29"/>
                  </a:lnTo>
                  <a:lnTo>
                    <a:pt x="60" y="24"/>
                  </a:lnTo>
                  <a:lnTo>
                    <a:pt x="49" y="17"/>
                  </a:lnTo>
                  <a:lnTo>
                    <a:pt x="41" y="14"/>
                  </a:lnTo>
                  <a:lnTo>
                    <a:pt x="32" y="10"/>
                  </a:lnTo>
                  <a:lnTo>
                    <a:pt x="26" y="7"/>
                  </a:lnTo>
                  <a:lnTo>
                    <a:pt x="19" y="3"/>
                  </a:lnTo>
                  <a:lnTo>
                    <a:pt x="14" y="2"/>
                  </a:lnTo>
                  <a:lnTo>
                    <a:pt x="9" y="0"/>
                  </a:lnTo>
                  <a:lnTo>
                    <a:pt x="7" y="0"/>
                  </a:ln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6224588" y="2470150"/>
              <a:ext cx="125413" cy="1587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"/>
                </a:cxn>
                <a:cxn ang="0">
                  <a:pos x="12" y="15"/>
                </a:cxn>
                <a:cxn ang="0">
                  <a:pos x="17" y="20"/>
                </a:cxn>
                <a:cxn ang="0">
                  <a:pos x="25" y="30"/>
                </a:cxn>
                <a:cxn ang="0">
                  <a:pos x="30" y="41"/>
                </a:cxn>
                <a:cxn ang="0">
                  <a:pos x="41" y="52"/>
                </a:cxn>
                <a:cxn ang="0">
                  <a:pos x="47" y="63"/>
                </a:cxn>
                <a:cxn ang="0">
                  <a:pos x="56" y="76"/>
                </a:cxn>
                <a:cxn ang="0">
                  <a:pos x="61" y="86"/>
                </a:cxn>
                <a:cxn ang="0">
                  <a:pos x="69" y="98"/>
                </a:cxn>
                <a:cxn ang="0">
                  <a:pos x="74" y="110"/>
                </a:cxn>
                <a:cxn ang="0">
                  <a:pos x="81" y="120"/>
                </a:cxn>
                <a:cxn ang="0">
                  <a:pos x="85" y="130"/>
                </a:cxn>
                <a:cxn ang="0">
                  <a:pos x="88" y="142"/>
                </a:cxn>
                <a:cxn ang="0">
                  <a:pos x="88" y="156"/>
                </a:cxn>
                <a:cxn ang="0">
                  <a:pos x="90" y="169"/>
                </a:cxn>
                <a:cxn ang="0">
                  <a:pos x="91" y="179"/>
                </a:cxn>
                <a:cxn ang="0">
                  <a:pos x="95" y="186"/>
                </a:cxn>
                <a:cxn ang="0">
                  <a:pos x="98" y="196"/>
                </a:cxn>
                <a:cxn ang="0">
                  <a:pos x="102" y="200"/>
                </a:cxn>
                <a:cxn ang="0">
                  <a:pos x="157" y="134"/>
                </a:cxn>
                <a:cxn ang="0">
                  <a:pos x="154" y="129"/>
                </a:cxn>
                <a:cxn ang="0">
                  <a:pos x="151" y="120"/>
                </a:cxn>
                <a:cxn ang="0">
                  <a:pos x="142" y="107"/>
                </a:cxn>
                <a:cxn ang="0">
                  <a:pos x="135" y="91"/>
                </a:cxn>
                <a:cxn ang="0">
                  <a:pos x="129" y="83"/>
                </a:cxn>
                <a:cxn ang="0">
                  <a:pos x="124" y="74"/>
                </a:cxn>
                <a:cxn ang="0">
                  <a:pos x="120" y="66"/>
                </a:cxn>
                <a:cxn ang="0">
                  <a:pos x="115" y="59"/>
                </a:cxn>
                <a:cxn ang="0">
                  <a:pos x="107" y="47"/>
                </a:cxn>
                <a:cxn ang="0">
                  <a:pos x="100" y="39"/>
                </a:cxn>
                <a:cxn ang="0">
                  <a:pos x="90" y="30"/>
                </a:cxn>
                <a:cxn ang="0">
                  <a:pos x="76" y="24"/>
                </a:cxn>
                <a:cxn ang="0">
                  <a:pos x="66" y="20"/>
                </a:cxn>
                <a:cxn ang="0">
                  <a:pos x="59" y="17"/>
                </a:cxn>
                <a:cxn ang="0">
                  <a:pos x="51" y="13"/>
                </a:cxn>
                <a:cxn ang="0">
                  <a:pos x="42" y="12"/>
                </a:cxn>
                <a:cxn ang="0">
                  <a:pos x="25" y="7"/>
                </a:cxn>
                <a:cxn ang="0">
                  <a:pos x="12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57" h="200">
                  <a:moveTo>
                    <a:pt x="0" y="0"/>
                  </a:moveTo>
                  <a:lnTo>
                    <a:pt x="3" y="3"/>
                  </a:lnTo>
                  <a:lnTo>
                    <a:pt x="12" y="15"/>
                  </a:lnTo>
                  <a:lnTo>
                    <a:pt x="17" y="20"/>
                  </a:lnTo>
                  <a:lnTo>
                    <a:pt x="25" y="30"/>
                  </a:lnTo>
                  <a:lnTo>
                    <a:pt x="30" y="41"/>
                  </a:lnTo>
                  <a:lnTo>
                    <a:pt x="41" y="52"/>
                  </a:lnTo>
                  <a:lnTo>
                    <a:pt x="47" y="63"/>
                  </a:lnTo>
                  <a:lnTo>
                    <a:pt x="56" y="76"/>
                  </a:lnTo>
                  <a:lnTo>
                    <a:pt x="61" y="86"/>
                  </a:lnTo>
                  <a:lnTo>
                    <a:pt x="69" y="98"/>
                  </a:lnTo>
                  <a:lnTo>
                    <a:pt x="74" y="110"/>
                  </a:lnTo>
                  <a:lnTo>
                    <a:pt x="81" y="120"/>
                  </a:lnTo>
                  <a:lnTo>
                    <a:pt x="85" y="130"/>
                  </a:lnTo>
                  <a:lnTo>
                    <a:pt x="88" y="142"/>
                  </a:lnTo>
                  <a:lnTo>
                    <a:pt x="88" y="156"/>
                  </a:lnTo>
                  <a:lnTo>
                    <a:pt x="90" y="169"/>
                  </a:lnTo>
                  <a:lnTo>
                    <a:pt x="91" y="179"/>
                  </a:lnTo>
                  <a:lnTo>
                    <a:pt x="95" y="186"/>
                  </a:lnTo>
                  <a:lnTo>
                    <a:pt x="98" y="196"/>
                  </a:lnTo>
                  <a:lnTo>
                    <a:pt x="102" y="200"/>
                  </a:lnTo>
                  <a:lnTo>
                    <a:pt x="157" y="134"/>
                  </a:lnTo>
                  <a:lnTo>
                    <a:pt x="154" y="129"/>
                  </a:lnTo>
                  <a:lnTo>
                    <a:pt x="151" y="120"/>
                  </a:lnTo>
                  <a:lnTo>
                    <a:pt x="142" y="107"/>
                  </a:lnTo>
                  <a:lnTo>
                    <a:pt x="135" y="91"/>
                  </a:lnTo>
                  <a:lnTo>
                    <a:pt x="129" y="83"/>
                  </a:lnTo>
                  <a:lnTo>
                    <a:pt x="124" y="74"/>
                  </a:lnTo>
                  <a:lnTo>
                    <a:pt x="120" y="66"/>
                  </a:lnTo>
                  <a:lnTo>
                    <a:pt x="115" y="59"/>
                  </a:lnTo>
                  <a:lnTo>
                    <a:pt x="107" y="47"/>
                  </a:lnTo>
                  <a:lnTo>
                    <a:pt x="100" y="39"/>
                  </a:lnTo>
                  <a:lnTo>
                    <a:pt x="90" y="30"/>
                  </a:lnTo>
                  <a:lnTo>
                    <a:pt x="76" y="24"/>
                  </a:lnTo>
                  <a:lnTo>
                    <a:pt x="66" y="20"/>
                  </a:lnTo>
                  <a:lnTo>
                    <a:pt x="59" y="17"/>
                  </a:lnTo>
                  <a:lnTo>
                    <a:pt x="51" y="13"/>
                  </a:lnTo>
                  <a:lnTo>
                    <a:pt x="42" y="12"/>
                  </a:lnTo>
                  <a:lnTo>
                    <a:pt x="25" y="7"/>
                  </a:lnTo>
                  <a:lnTo>
                    <a:pt x="12" y="3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6719888" y="612775"/>
              <a:ext cx="931863" cy="420687"/>
            </a:xfrm>
            <a:custGeom>
              <a:avLst/>
              <a:gdLst/>
              <a:ahLst/>
              <a:cxnLst>
                <a:cxn ang="0">
                  <a:pos x="5" y="518"/>
                </a:cxn>
                <a:cxn ang="0">
                  <a:pos x="33" y="481"/>
                </a:cxn>
                <a:cxn ang="0">
                  <a:pos x="61" y="447"/>
                </a:cxn>
                <a:cxn ang="0">
                  <a:pos x="89" y="415"/>
                </a:cxn>
                <a:cxn ang="0">
                  <a:pos x="125" y="382"/>
                </a:cxn>
                <a:cxn ang="0">
                  <a:pos x="164" y="347"/>
                </a:cxn>
                <a:cxn ang="0">
                  <a:pos x="205" y="310"/>
                </a:cxn>
                <a:cxn ang="0">
                  <a:pos x="252" y="272"/>
                </a:cxn>
                <a:cxn ang="0">
                  <a:pos x="303" y="237"/>
                </a:cxn>
                <a:cxn ang="0">
                  <a:pos x="359" y="203"/>
                </a:cxn>
                <a:cxn ang="0">
                  <a:pos x="418" y="172"/>
                </a:cxn>
                <a:cxn ang="0">
                  <a:pos x="479" y="145"/>
                </a:cxn>
                <a:cxn ang="0">
                  <a:pos x="544" y="123"/>
                </a:cxn>
                <a:cxn ang="0">
                  <a:pos x="611" y="110"/>
                </a:cxn>
                <a:cxn ang="0">
                  <a:pos x="677" y="98"/>
                </a:cxn>
                <a:cxn ang="0">
                  <a:pos x="740" y="91"/>
                </a:cxn>
                <a:cxn ang="0">
                  <a:pos x="801" y="89"/>
                </a:cxn>
                <a:cxn ang="0">
                  <a:pos x="854" y="89"/>
                </a:cxn>
                <a:cxn ang="0">
                  <a:pos x="903" y="91"/>
                </a:cxn>
                <a:cxn ang="0">
                  <a:pos x="950" y="96"/>
                </a:cxn>
                <a:cxn ang="0">
                  <a:pos x="991" y="103"/>
                </a:cxn>
                <a:cxn ang="0">
                  <a:pos x="1028" y="111"/>
                </a:cxn>
                <a:cxn ang="0">
                  <a:pos x="1082" y="125"/>
                </a:cxn>
                <a:cxn ang="0">
                  <a:pos x="1128" y="142"/>
                </a:cxn>
                <a:cxn ang="0">
                  <a:pos x="1169" y="160"/>
                </a:cxn>
                <a:cxn ang="0">
                  <a:pos x="1155" y="144"/>
                </a:cxn>
                <a:cxn ang="0">
                  <a:pos x="1121" y="108"/>
                </a:cxn>
                <a:cxn ang="0">
                  <a:pos x="1077" y="74"/>
                </a:cxn>
                <a:cxn ang="0">
                  <a:pos x="1042" y="50"/>
                </a:cxn>
                <a:cxn ang="0">
                  <a:pos x="993" y="27"/>
                </a:cxn>
                <a:cxn ang="0">
                  <a:pos x="952" y="15"/>
                </a:cxn>
                <a:cxn ang="0">
                  <a:pos x="906" y="6"/>
                </a:cxn>
                <a:cxn ang="0">
                  <a:pos x="859" y="0"/>
                </a:cxn>
                <a:cxn ang="0">
                  <a:pos x="805" y="0"/>
                </a:cxn>
                <a:cxn ang="0">
                  <a:pos x="745" y="1"/>
                </a:cxn>
                <a:cxn ang="0">
                  <a:pos x="682" y="13"/>
                </a:cxn>
                <a:cxn ang="0">
                  <a:pos x="620" y="25"/>
                </a:cxn>
                <a:cxn ang="0">
                  <a:pos x="560" y="44"/>
                </a:cxn>
                <a:cxn ang="0">
                  <a:pos x="505" y="62"/>
                </a:cxn>
                <a:cxn ang="0">
                  <a:pos x="452" y="86"/>
                </a:cxn>
                <a:cxn ang="0">
                  <a:pos x="406" y="110"/>
                </a:cxn>
                <a:cxn ang="0">
                  <a:pos x="362" y="135"/>
                </a:cxn>
                <a:cxn ang="0">
                  <a:pos x="323" y="162"/>
                </a:cxn>
                <a:cxn ang="0">
                  <a:pos x="289" y="189"/>
                </a:cxn>
                <a:cxn ang="0">
                  <a:pos x="255" y="215"/>
                </a:cxn>
                <a:cxn ang="0">
                  <a:pos x="223" y="245"/>
                </a:cxn>
                <a:cxn ang="0">
                  <a:pos x="184" y="284"/>
                </a:cxn>
                <a:cxn ang="0">
                  <a:pos x="161" y="315"/>
                </a:cxn>
              </a:cxnLst>
              <a:rect l="0" t="0" r="r" b="b"/>
              <a:pathLst>
                <a:path w="1172" h="530">
                  <a:moveTo>
                    <a:pt x="0" y="530"/>
                  </a:moveTo>
                  <a:lnTo>
                    <a:pt x="0" y="528"/>
                  </a:lnTo>
                  <a:lnTo>
                    <a:pt x="1" y="525"/>
                  </a:lnTo>
                  <a:lnTo>
                    <a:pt x="5" y="518"/>
                  </a:lnTo>
                  <a:lnTo>
                    <a:pt x="10" y="511"/>
                  </a:lnTo>
                  <a:lnTo>
                    <a:pt x="15" y="503"/>
                  </a:lnTo>
                  <a:lnTo>
                    <a:pt x="25" y="493"/>
                  </a:lnTo>
                  <a:lnTo>
                    <a:pt x="33" y="481"/>
                  </a:lnTo>
                  <a:lnTo>
                    <a:pt x="44" y="471"/>
                  </a:lnTo>
                  <a:lnTo>
                    <a:pt x="49" y="462"/>
                  </a:lnTo>
                  <a:lnTo>
                    <a:pt x="54" y="455"/>
                  </a:lnTo>
                  <a:lnTo>
                    <a:pt x="61" y="447"/>
                  </a:lnTo>
                  <a:lnTo>
                    <a:pt x="69" y="442"/>
                  </a:lnTo>
                  <a:lnTo>
                    <a:pt x="74" y="432"/>
                  </a:lnTo>
                  <a:lnTo>
                    <a:pt x="83" y="425"/>
                  </a:lnTo>
                  <a:lnTo>
                    <a:pt x="89" y="415"/>
                  </a:lnTo>
                  <a:lnTo>
                    <a:pt x="99" y="408"/>
                  </a:lnTo>
                  <a:lnTo>
                    <a:pt x="106" y="399"/>
                  </a:lnTo>
                  <a:lnTo>
                    <a:pt x="115" y="391"/>
                  </a:lnTo>
                  <a:lnTo>
                    <a:pt x="125" y="382"/>
                  </a:lnTo>
                  <a:lnTo>
                    <a:pt x="135" y="374"/>
                  </a:lnTo>
                  <a:lnTo>
                    <a:pt x="142" y="365"/>
                  </a:lnTo>
                  <a:lnTo>
                    <a:pt x="152" y="357"/>
                  </a:lnTo>
                  <a:lnTo>
                    <a:pt x="164" y="347"/>
                  </a:lnTo>
                  <a:lnTo>
                    <a:pt x="174" y="340"/>
                  </a:lnTo>
                  <a:lnTo>
                    <a:pt x="184" y="330"/>
                  </a:lnTo>
                  <a:lnTo>
                    <a:pt x="194" y="320"/>
                  </a:lnTo>
                  <a:lnTo>
                    <a:pt x="205" y="310"/>
                  </a:lnTo>
                  <a:lnTo>
                    <a:pt x="218" y="301"/>
                  </a:lnTo>
                  <a:lnTo>
                    <a:pt x="228" y="291"/>
                  </a:lnTo>
                  <a:lnTo>
                    <a:pt x="240" y="281"/>
                  </a:lnTo>
                  <a:lnTo>
                    <a:pt x="252" y="272"/>
                  </a:lnTo>
                  <a:lnTo>
                    <a:pt x="266" y="264"/>
                  </a:lnTo>
                  <a:lnTo>
                    <a:pt x="277" y="254"/>
                  </a:lnTo>
                  <a:lnTo>
                    <a:pt x="291" y="244"/>
                  </a:lnTo>
                  <a:lnTo>
                    <a:pt x="303" y="237"/>
                  </a:lnTo>
                  <a:lnTo>
                    <a:pt x="318" y="228"/>
                  </a:lnTo>
                  <a:lnTo>
                    <a:pt x="330" y="218"/>
                  </a:lnTo>
                  <a:lnTo>
                    <a:pt x="345" y="211"/>
                  </a:lnTo>
                  <a:lnTo>
                    <a:pt x="359" y="203"/>
                  </a:lnTo>
                  <a:lnTo>
                    <a:pt x="374" y="196"/>
                  </a:lnTo>
                  <a:lnTo>
                    <a:pt x="388" y="186"/>
                  </a:lnTo>
                  <a:lnTo>
                    <a:pt x="403" y="179"/>
                  </a:lnTo>
                  <a:lnTo>
                    <a:pt x="418" y="172"/>
                  </a:lnTo>
                  <a:lnTo>
                    <a:pt x="432" y="166"/>
                  </a:lnTo>
                  <a:lnTo>
                    <a:pt x="447" y="157"/>
                  </a:lnTo>
                  <a:lnTo>
                    <a:pt x="462" y="150"/>
                  </a:lnTo>
                  <a:lnTo>
                    <a:pt x="479" y="145"/>
                  </a:lnTo>
                  <a:lnTo>
                    <a:pt x="494" y="140"/>
                  </a:lnTo>
                  <a:lnTo>
                    <a:pt x="510" y="133"/>
                  </a:lnTo>
                  <a:lnTo>
                    <a:pt x="527" y="128"/>
                  </a:lnTo>
                  <a:lnTo>
                    <a:pt x="544" y="123"/>
                  </a:lnTo>
                  <a:lnTo>
                    <a:pt x="560" y="120"/>
                  </a:lnTo>
                  <a:lnTo>
                    <a:pt x="577" y="115"/>
                  </a:lnTo>
                  <a:lnTo>
                    <a:pt x="594" y="113"/>
                  </a:lnTo>
                  <a:lnTo>
                    <a:pt x="611" y="110"/>
                  </a:lnTo>
                  <a:lnTo>
                    <a:pt x="630" y="108"/>
                  </a:lnTo>
                  <a:lnTo>
                    <a:pt x="645" y="103"/>
                  </a:lnTo>
                  <a:lnTo>
                    <a:pt x="662" y="101"/>
                  </a:lnTo>
                  <a:lnTo>
                    <a:pt x="677" y="98"/>
                  </a:lnTo>
                  <a:lnTo>
                    <a:pt x="696" y="96"/>
                  </a:lnTo>
                  <a:lnTo>
                    <a:pt x="710" y="94"/>
                  </a:lnTo>
                  <a:lnTo>
                    <a:pt x="727" y="93"/>
                  </a:lnTo>
                  <a:lnTo>
                    <a:pt x="740" y="91"/>
                  </a:lnTo>
                  <a:lnTo>
                    <a:pt x="757" y="91"/>
                  </a:lnTo>
                  <a:lnTo>
                    <a:pt x="771" y="89"/>
                  </a:lnTo>
                  <a:lnTo>
                    <a:pt x="786" y="89"/>
                  </a:lnTo>
                  <a:lnTo>
                    <a:pt x="801" y="89"/>
                  </a:lnTo>
                  <a:lnTo>
                    <a:pt x="815" y="89"/>
                  </a:lnTo>
                  <a:lnTo>
                    <a:pt x="828" y="89"/>
                  </a:lnTo>
                  <a:lnTo>
                    <a:pt x="840" y="89"/>
                  </a:lnTo>
                  <a:lnTo>
                    <a:pt x="854" y="89"/>
                  </a:lnTo>
                  <a:lnTo>
                    <a:pt x="867" y="91"/>
                  </a:lnTo>
                  <a:lnTo>
                    <a:pt x="879" y="91"/>
                  </a:lnTo>
                  <a:lnTo>
                    <a:pt x="893" y="91"/>
                  </a:lnTo>
                  <a:lnTo>
                    <a:pt x="903" y="91"/>
                  </a:lnTo>
                  <a:lnTo>
                    <a:pt x="916" y="93"/>
                  </a:lnTo>
                  <a:lnTo>
                    <a:pt x="928" y="93"/>
                  </a:lnTo>
                  <a:lnTo>
                    <a:pt x="938" y="94"/>
                  </a:lnTo>
                  <a:lnTo>
                    <a:pt x="950" y="96"/>
                  </a:lnTo>
                  <a:lnTo>
                    <a:pt x="960" y="100"/>
                  </a:lnTo>
                  <a:lnTo>
                    <a:pt x="971" y="100"/>
                  </a:lnTo>
                  <a:lnTo>
                    <a:pt x="981" y="101"/>
                  </a:lnTo>
                  <a:lnTo>
                    <a:pt x="991" y="103"/>
                  </a:lnTo>
                  <a:lnTo>
                    <a:pt x="1001" y="105"/>
                  </a:lnTo>
                  <a:lnTo>
                    <a:pt x="1010" y="106"/>
                  </a:lnTo>
                  <a:lnTo>
                    <a:pt x="1020" y="110"/>
                  </a:lnTo>
                  <a:lnTo>
                    <a:pt x="1028" y="111"/>
                  </a:lnTo>
                  <a:lnTo>
                    <a:pt x="1038" y="115"/>
                  </a:lnTo>
                  <a:lnTo>
                    <a:pt x="1054" y="116"/>
                  </a:lnTo>
                  <a:lnTo>
                    <a:pt x="1069" y="120"/>
                  </a:lnTo>
                  <a:lnTo>
                    <a:pt x="1082" y="125"/>
                  </a:lnTo>
                  <a:lnTo>
                    <a:pt x="1096" y="130"/>
                  </a:lnTo>
                  <a:lnTo>
                    <a:pt x="1108" y="133"/>
                  </a:lnTo>
                  <a:lnTo>
                    <a:pt x="1120" y="138"/>
                  </a:lnTo>
                  <a:lnTo>
                    <a:pt x="1128" y="142"/>
                  </a:lnTo>
                  <a:lnTo>
                    <a:pt x="1138" y="147"/>
                  </a:lnTo>
                  <a:lnTo>
                    <a:pt x="1152" y="150"/>
                  </a:lnTo>
                  <a:lnTo>
                    <a:pt x="1162" y="157"/>
                  </a:lnTo>
                  <a:lnTo>
                    <a:pt x="1169" y="160"/>
                  </a:lnTo>
                  <a:lnTo>
                    <a:pt x="1172" y="164"/>
                  </a:lnTo>
                  <a:lnTo>
                    <a:pt x="1169" y="160"/>
                  </a:lnTo>
                  <a:lnTo>
                    <a:pt x="1165" y="154"/>
                  </a:lnTo>
                  <a:lnTo>
                    <a:pt x="1155" y="144"/>
                  </a:lnTo>
                  <a:lnTo>
                    <a:pt x="1147" y="132"/>
                  </a:lnTo>
                  <a:lnTo>
                    <a:pt x="1138" y="123"/>
                  </a:lnTo>
                  <a:lnTo>
                    <a:pt x="1132" y="115"/>
                  </a:lnTo>
                  <a:lnTo>
                    <a:pt x="1121" y="108"/>
                  </a:lnTo>
                  <a:lnTo>
                    <a:pt x="1113" y="100"/>
                  </a:lnTo>
                  <a:lnTo>
                    <a:pt x="1101" y="89"/>
                  </a:lnTo>
                  <a:lnTo>
                    <a:pt x="1089" y="83"/>
                  </a:lnTo>
                  <a:lnTo>
                    <a:pt x="1077" y="74"/>
                  </a:lnTo>
                  <a:lnTo>
                    <a:pt x="1066" y="66"/>
                  </a:lnTo>
                  <a:lnTo>
                    <a:pt x="1057" y="61"/>
                  </a:lnTo>
                  <a:lnTo>
                    <a:pt x="1050" y="55"/>
                  </a:lnTo>
                  <a:lnTo>
                    <a:pt x="1042" y="50"/>
                  </a:lnTo>
                  <a:lnTo>
                    <a:pt x="1035" y="47"/>
                  </a:lnTo>
                  <a:lnTo>
                    <a:pt x="1018" y="39"/>
                  </a:lnTo>
                  <a:lnTo>
                    <a:pt x="1001" y="32"/>
                  </a:lnTo>
                  <a:lnTo>
                    <a:pt x="993" y="27"/>
                  </a:lnTo>
                  <a:lnTo>
                    <a:pt x="982" y="23"/>
                  </a:lnTo>
                  <a:lnTo>
                    <a:pt x="972" y="20"/>
                  </a:lnTo>
                  <a:lnTo>
                    <a:pt x="962" y="16"/>
                  </a:lnTo>
                  <a:lnTo>
                    <a:pt x="952" y="15"/>
                  </a:lnTo>
                  <a:lnTo>
                    <a:pt x="940" y="13"/>
                  </a:lnTo>
                  <a:lnTo>
                    <a:pt x="928" y="10"/>
                  </a:lnTo>
                  <a:lnTo>
                    <a:pt x="920" y="10"/>
                  </a:lnTo>
                  <a:lnTo>
                    <a:pt x="906" y="6"/>
                  </a:lnTo>
                  <a:lnTo>
                    <a:pt x="896" y="5"/>
                  </a:lnTo>
                  <a:lnTo>
                    <a:pt x="882" y="1"/>
                  </a:lnTo>
                  <a:lnTo>
                    <a:pt x="871" y="1"/>
                  </a:lnTo>
                  <a:lnTo>
                    <a:pt x="859" y="0"/>
                  </a:lnTo>
                  <a:lnTo>
                    <a:pt x="845" y="0"/>
                  </a:lnTo>
                  <a:lnTo>
                    <a:pt x="833" y="0"/>
                  </a:lnTo>
                  <a:lnTo>
                    <a:pt x="820" y="0"/>
                  </a:lnTo>
                  <a:lnTo>
                    <a:pt x="805" y="0"/>
                  </a:lnTo>
                  <a:lnTo>
                    <a:pt x="791" y="0"/>
                  </a:lnTo>
                  <a:lnTo>
                    <a:pt x="776" y="0"/>
                  </a:lnTo>
                  <a:lnTo>
                    <a:pt x="762" y="1"/>
                  </a:lnTo>
                  <a:lnTo>
                    <a:pt x="745" y="1"/>
                  </a:lnTo>
                  <a:lnTo>
                    <a:pt x="732" y="5"/>
                  </a:lnTo>
                  <a:lnTo>
                    <a:pt x="715" y="6"/>
                  </a:lnTo>
                  <a:lnTo>
                    <a:pt x="701" y="11"/>
                  </a:lnTo>
                  <a:lnTo>
                    <a:pt x="682" y="13"/>
                  </a:lnTo>
                  <a:lnTo>
                    <a:pt x="667" y="16"/>
                  </a:lnTo>
                  <a:lnTo>
                    <a:pt x="650" y="16"/>
                  </a:lnTo>
                  <a:lnTo>
                    <a:pt x="637" y="22"/>
                  </a:lnTo>
                  <a:lnTo>
                    <a:pt x="620" y="25"/>
                  </a:lnTo>
                  <a:lnTo>
                    <a:pt x="606" y="28"/>
                  </a:lnTo>
                  <a:lnTo>
                    <a:pt x="591" y="33"/>
                  </a:lnTo>
                  <a:lnTo>
                    <a:pt x="577" y="39"/>
                  </a:lnTo>
                  <a:lnTo>
                    <a:pt x="560" y="44"/>
                  </a:lnTo>
                  <a:lnTo>
                    <a:pt x="547" y="49"/>
                  </a:lnTo>
                  <a:lnTo>
                    <a:pt x="532" y="52"/>
                  </a:lnTo>
                  <a:lnTo>
                    <a:pt x="518" y="57"/>
                  </a:lnTo>
                  <a:lnTo>
                    <a:pt x="505" y="62"/>
                  </a:lnTo>
                  <a:lnTo>
                    <a:pt x="491" y="69"/>
                  </a:lnTo>
                  <a:lnTo>
                    <a:pt x="479" y="76"/>
                  </a:lnTo>
                  <a:lnTo>
                    <a:pt x="467" y="83"/>
                  </a:lnTo>
                  <a:lnTo>
                    <a:pt x="452" y="86"/>
                  </a:lnTo>
                  <a:lnTo>
                    <a:pt x="442" y="91"/>
                  </a:lnTo>
                  <a:lnTo>
                    <a:pt x="428" y="98"/>
                  </a:lnTo>
                  <a:lnTo>
                    <a:pt x="418" y="105"/>
                  </a:lnTo>
                  <a:lnTo>
                    <a:pt x="406" y="110"/>
                  </a:lnTo>
                  <a:lnTo>
                    <a:pt x="394" y="116"/>
                  </a:lnTo>
                  <a:lnTo>
                    <a:pt x="384" y="122"/>
                  </a:lnTo>
                  <a:lnTo>
                    <a:pt x="374" y="130"/>
                  </a:lnTo>
                  <a:lnTo>
                    <a:pt x="362" y="135"/>
                  </a:lnTo>
                  <a:lnTo>
                    <a:pt x="354" y="144"/>
                  </a:lnTo>
                  <a:lnTo>
                    <a:pt x="344" y="149"/>
                  </a:lnTo>
                  <a:lnTo>
                    <a:pt x="333" y="157"/>
                  </a:lnTo>
                  <a:lnTo>
                    <a:pt x="323" y="162"/>
                  </a:lnTo>
                  <a:lnTo>
                    <a:pt x="315" y="171"/>
                  </a:lnTo>
                  <a:lnTo>
                    <a:pt x="306" y="177"/>
                  </a:lnTo>
                  <a:lnTo>
                    <a:pt x="298" y="184"/>
                  </a:lnTo>
                  <a:lnTo>
                    <a:pt x="289" y="189"/>
                  </a:lnTo>
                  <a:lnTo>
                    <a:pt x="279" y="196"/>
                  </a:lnTo>
                  <a:lnTo>
                    <a:pt x="271" y="203"/>
                  </a:lnTo>
                  <a:lnTo>
                    <a:pt x="264" y="210"/>
                  </a:lnTo>
                  <a:lnTo>
                    <a:pt x="255" y="215"/>
                  </a:lnTo>
                  <a:lnTo>
                    <a:pt x="249" y="221"/>
                  </a:lnTo>
                  <a:lnTo>
                    <a:pt x="240" y="228"/>
                  </a:lnTo>
                  <a:lnTo>
                    <a:pt x="235" y="235"/>
                  </a:lnTo>
                  <a:lnTo>
                    <a:pt x="223" y="245"/>
                  </a:lnTo>
                  <a:lnTo>
                    <a:pt x="211" y="257"/>
                  </a:lnTo>
                  <a:lnTo>
                    <a:pt x="201" y="267"/>
                  </a:lnTo>
                  <a:lnTo>
                    <a:pt x="194" y="277"/>
                  </a:lnTo>
                  <a:lnTo>
                    <a:pt x="184" y="284"/>
                  </a:lnTo>
                  <a:lnTo>
                    <a:pt x="177" y="293"/>
                  </a:lnTo>
                  <a:lnTo>
                    <a:pt x="171" y="299"/>
                  </a:lnTo>
                  <a:lnTo>
                    <a:pt x="166" y="308"/>
                  </a:lnTo>
                  <a:lnTo>
                    <a:pt x="161" y="315"/>
                  </a:lnTo>
                  <a:lnTo>
                    <a:pt x="159" y="318"/>
                  </a:lnTo>
                  <a:lnTo>
                    <a:pt x="0" y="530"/>
                  </a:lnTo>
                  <a:lnTo>
                    <a:pt x="0" y="5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7620000" y="1323975"/>
              <a:ext cx="146050" cy="398462"/>
            </a:xfrm>
            <a:custGeom>
              <a:avLst/>
              <a:gdLst/>
              <a:ahLst/>
              <a:cxnLst>
                <a:cxn ang="0">
                  <a:pos x="182" y="0"/>
                </a:cxn>
                <a:cxn ang="0">
                  <a:pos x="177" y="18"/>
                </a:cxn>
                <a:cxn ang="0">
                  <a:pos x="173" y="40"/>
                </a:cxn>
                <a:cxn ang="0">
                  <a:pos x="168" y="61"/>
                </a:cxn>
                <a:cxn ang="0">
                  <a:pos x="163" y="81"/>
                </a:cxn>
                <a:cxn ang="0">
                  <a:pos x="158" y="105"/>
                </a:cxn>
                <a:cxn ang="0">
                  <a:pos x="151" y="132"/>
                </a:cxn>
                <a:cxn ang="0">
                  <a:pos x="144" y="156"/>
                </a:cxn>
                <a:cxn ang="0">
                  <a:pos x="141" y="181"/>
                </a:cxn>
                <a:cxn ang="0">
                  <a:pos x="134" y="206"/>
                </a:cxn>
                <a:cxn ang="0">
                  <a:pos x="127" y="230"/>
                </a:cxn>
                <a:cxn ang="0">
                  <a:pos x="122" y="254"/>
                </a:cxn>
                <a:cxn ang="0">
                  <a:pos x="117" y="274"/>
                </a:cxn>
                <a:cxn ang="0">
                  <a:pos x="112" y="293"/>
                </a:cxn>
                <a:cxn ang="0">
                  <a:pos x="107" y="318"/>
                </a:cxn>
                <a:cxn ang="0">
                  <a:pos x="97" y="350"/>
                </a:cxn>
                <a:cxn ang="0">
                  <a:pos x="88" y="384"/>
                </a:cxn>
                <a:cxn ang="0">
                  <a:pos x="83" y="417"/>
                </a:cxn>
                <a:cxn ang="0">
                  <a:pos x="80" y="447"/>
                </a:cxn>
                <a:cxn ang="0">
                  <a:pos x="75" y="471"/>
                </a:cxn>
                <a:cxn ang="0">
                  <a:pos x="73" y="494"/>
                </a:cxn>
                <a:cxn ang="0">
                  <a:pos x="0" y="340"/>
                </a:cxn>
                <a:cxn ang="0">
                  <a:pos x="4" y="335"/>
                </a:cxn>
                <a:cxn ang="0">
                  <a:pos x="12" y="323"/>
                </a:cxn>
                <a:cxn ang="0">
                  <a:pos x="24" y="303"/>
                </a:cxn>
                <a:cxn ang="0">
                  <a:pos x="44" y="281"/>
                </a:cxn>
                <a:cxn ang="0">
                  <a:pos x="61" y="254"/>
                </a:cxn>
                <a:cxn ang="0">
                  <a:pos x="80" y="228"/>
                </a:cxn>
                <a:cxn ang="0">
                  <a:pos x="95" y="200"/>
                </a:cxn>
                <a:cxn ang="0">
                  <a:pos x="109" y="178"/>
                </a:cxn>
                <a:cxn ang="0">
                  <a:pos x="117" y="151"/>
                </a:cxn>
                <a:cxn ang="0">
                  <a:pos x="129" y="123"/>
                </a:cxn>
                <a:cxn ang="0">
                  <a:pos x="143" y="93"/>
                </a:cxn>
                <a:cxn ang="0">
                  <a:pos x="155" y="64"/>
                </a:cxn>
                <a:cxn ang="0">
                  <a:pos x="165" y="37"/>
                </a:cxn>
                <a:cxn ang="0">
                  <a:pos x="175" y="17"/>
                </a:cxn>
                <a:cxn ang="0">
                  <a:pos x="180" y="1"/>
                </a:cxn>
                <a:cxn ang="0">
                  <a:pos x="183" y="0"/>
                </a:cxn>
              </a:cxnLst>
              <a:rect l="0" t="0" r="r" b="b"/>
              <a:pathLst>
                <a:path w="183" h="501">
                  <a:moveTo>
                    <a:pt x="183" y="0"/>
                  </a:moveTo>
                  <a:lnTo>
                    <a:pt x="182" y="0"/>
                  </a:lnTo>
                  <a:lnTo>
                    <a:pt x="180" y="7"/>
                  </a:lnTo>
                  <a:lnTo>
                    <a:pt x="177" y="18"/>
                  </a:lnTo>
                  <a:lnTo>
                    <a:pt x="177" y="34"/>
                  </a:lnTo>
                  <a:lnTo>
                    <a:pt x="173" y="40"/>
                  </a:lnTo>
                  <a:lnTo>
                    <a:pt x="171" y="51"/>
                  </a:lnTo>
                  <a:lnTo>
                    <a:pt x="168" y="61"/>
                  </a:lnTo>
                  <a:lnTo>
                    <a:pt x="166" y="71"/>
                  </a:lnTo>
                  <a:lnTo>
                    <a:pt x="163" y="81"/>
                  </a:lnTo>
                  <a:lnTo>
                    <a:pt x="161" y="95"/>
                  </a:lnTo>
                  <a:lnTo>
                    <a:pt x="158" y="105"/>
                  </a:lnTo>
                  <a:lnTo>
                    <a:pt x="156" y="120"/>
                  </a:lnTo>
                  <a:lnTo>
                    <a:pt x="151" y="132"/>
                  </a:lnTo>
                  <a:lnTo>
                    <a:pt x="149" y="144"/>
                  </a:lnTo>
                  <a:lnTo>
                    <a:pt x="144" y="156"/>
                  </a:lnTo>
                  <a:lnTo>
                    <a:pt x="144" y="169"/>
                  </a:lnTo>
                  <a:lnTo>
                    <a:pt x="141" y="181"/>
                  </a:lnTo>
                  <a:lnTo>
                    <a:pt x="138" y="195"/>
                  </a:lnTo>
                  <a:lnTo>
                    <a:pt x="134" y="206"/>
                  </a:lnTo>
                  <a:lnTo>
                    <a:pt x="132" y="220"/>
                  </a:lnTo>
                  <a:lnTo>
                    <a:pt x="127" y="230"/>
                  </a:lnTo>
                  <a:lnTo>
                    <a:pt x="126" y="242"/>
                  </a:lnTo>
                  <a:lnTo>
                    <a:pt x="122" y="254"/>
                  </a:lnTo>
                  <a:lnTo>
                    <a:pt x="121" y="264"/>
                  </a:lnTo>
                  <a:lnTo>
                    <a:pt x="117" y="274"/>
                  </a:lnTo>
                  <a:lnTo>
                    <a:pt x="116" y="284"/>
                  </a:lnTo>
                  <a:lnTo>
                    <a:pt x="112" y="293"/>
                  </a:lnTo>
                  <a:lnTo>
                    <a:pt x="112" y="303"/>
                  </a:lnTo>
                  <a:lnTo>
                    <a:pt x="107" y="318"/>
                  </a:lnTo>
                  <a:lnTo>
                    <a:pt x="102" y="335"/>
                  </a:lnTo>
                  <a:lnTo>
                    <a:pt x="97" y="350"/>
                  </a:lnTo>
                  <a:lnTo>
                    <a:pt x="94" y="367"/>
                  </a:lnTo>
                  <a:lnTo>
                    <a:pt x="88" y="384"/>
                  </a:lnTo>
                  <a:lnTo>
                    <a:pt x="87" y="400"/>
                  </a:lnTo>
                  <a:lnTo>
                    <a:pt x="83" y="417"/>
                  </a:lnTo>
                  <a:lnTo>
                    <a:pt x="83" y="433"/>
                  </a:lnTo>
                  <a:lnTo>
                    <a:pt x="80" y="447"/>
                  </a:lnTo>
                  <a:lnTo>
                    <a:pt x="78" y="459"/>
                  </a:lnTo>
                  <a:lnTo>
                    <a:pt x="75" y="471"/>
                  </a:lnTo>
                  <a:lnTo>
                    <a:pt x="75" y="483"/>
                  </a:lnTo>
                  <a:lnTo>
                    <a:pt x="73" y="494"/>
                  </a:lnTo>
                  <a:lnTo>
                    <a:pt x="73" y="501"/>
                  </a:lnTo>
                  <a:lnTo>
                    <a:pt x="0" y="340"/>
                  </a:lnTo>
                  <a:lnTo>
                    <a:pt x="0" y="339"/>
                  </a:lnTo>
                  <a:lnTo>
                    <a:pt x="4" y="335"/>
                  </a:lnTo>
                  <a:lnTo>
                    <a:pt x="7" y="328"/>
                  </a:lnTo>
                  <a:lnTo>
                    <a:pt x="12" y="323"/>
                  </a:lnTo>
                  <a:lnTo>
                    <a:pt x="17" y="313"/>
                  </a:lnTo>
                  <a:lnTo>
                    <a:pt x="24" y="303"/>
                  </a:lnTo>
                  <a:lnTo>
                    <a:pt x="34" y="293"/>
                  </a:lnTo>
                  <a:lnTo>
                    <a:pt x="44" y="281"/>
                  </a:lnTo>
                  <a:lnTo>
                    <a:pt x="51" y="266"/>
                  </a:lnTo>
                  <a:lnTo>
                    <a:pt x="61" y="254"/>
                  </a:lnTo>
                  <a:lnTo>
                    <a:pt x="70" y="240"/>
                  </a:lnTo>
                  <a:lnTo>
                    <a:pt x="80" y="228"/>
                  </a:lnTo>
                  <a:lnTo>
                    <a:pt x="87" y="213"/>
                  </a:lnTo>
                  <a:lnTo>
                    <a:pt x="95" y="200"/>
                  </a:lnTo>
                  <a:lnTo>
                    <a:pt x="102" y="188"/>
                  </a:lnTo>
                  <a:lnTo>
                    <a:pt x="109" y="178"/>
                  </a:lnTo>
                  <a:lnTo>
                    <a:pt x="112" y="164"/>
                  </a:lnTo>
                  <a:lnTo>
                    <a:pt x="117" y="151"/>
                  </a:lnTo>
                  <a:lnTo>
                    <a:pt x="122" y="135"/>
                  </a:lnTo>
                  <a:lnTo>
                    <a:pt x="129" y="123"/>
                  </a:lnTo>
                  <a:lnTo>
                    <a:pt x="134" y="106"/>
                  </a:lnTo>
                  <a:lnTo>
                    <a:pt x="143" y="93"/>
                  </a:lnTo>
                  <a:lnTo>
                    <a:pt x="146" y="78"/>
                  </a:lnTo>
                  <a:lnTo>
                    <a:pt x="155" y="64"/>
                  </a:lnTo>
                  <a:lnTo>
                    <a:pt x="160" y="51"/>
                  </a:lnTo>
                  <a:lnTo>
                    <a:pt x="165" y="37"/>
                  </a:lnTo>
                  <a:lnTo>
                    <a:pt x="170" y="27"/>
                  </a:lnTo>
                  <a:lnTo>
                    <a:pt x="175" y="17"/>
                  </a:lnTo>
                  <a:lnTo>
                    <a:pt x="177" y="7"/>
                  </a:lnTo>
                  <a:lnTo>
                    <a:pt x="180" y="1"/>
                  </a:lnTo>
                  <a:lnTo>
                    <a:pt x="182" y="0"/>
                  </a:lnTo>
                  <a:lnTo>
                    <a:pt x="183" y="0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7085013" y="2524125"/>
              <a:ext cx="504825" cy="166687"/>
            </a:xfrm>
            <a:custGeom>
              <a:avLst/>
              <a:gdLst/>
              <a:ahLst/>
              <a:cxnLst>
                <a:cxn ang="0">
                  <a:pos x="3" y="117"/>
                </a:cxn>
                <a:cxn ang="0">
                  <a:pos x="18" y="122"/>
                </a:cxn>
                <a:cxn ang="0">
                  <a:pos x="39" y="127"/>
                </a:cxn>
                <a:cxn ang="0">
                  <a:pos x="54" y="130"/>
                </a:cxn>
                <a:cxn ang="0">
                  <a:pos x="71" y="133"/>
                </a:cxn>
                <a:cxn ang="0">
                  <a:pos x="88" y="135"/>
                </a:cxn>
                <a:cxn ang="0">
                  <a:pos x="108" y="137"/>
                </a:cxn>
                <a:cxn ang="0">
                  <a:pos x="129" y="137"/>
                </a:cxn>
                <a:cxn ang="0">
                  <a:pos x="154" y="137"/>
                </a:cxn>
                <a:cxn ang="0">
                  <a:pos x="181" y="133"/>
                </a:cxn>
                <a:cxn ang="0">
                  <a:pos x="210" y="132"/>
                </a:cxn>
                <a:cxn ang="0">
                  <a:pos x="239" y="127"/>
                </a:cxn>
                <a:cxn ang="0">
                  <a:pos x="273" y="122"/>
                </a:cxn>
                <a:cxn ang="0">
                  <a:pos x="305" y="113"/>
                </a:cxn>
                <a:cxn ang="0">
                  <a:pos x="337" y="103"/>
                </a:cxn>
                <a:cxn ang="0">
                  <a:pos x="369" y="93"/>
                </a:cxn>
                <a:cxn ang="0">
                  <a:pos x="403" y="84"/>
                </a:cxn>
                <a:cxn ang="0">
                  <a:pos x="432" y="74"/>
                </a:cxn>
                <a:cxn ang="0">
                  <a:pos x="462" y="64"/>
                </a:cxn>
                <a:cxn ang="0">
                  <a:pos x="491" y="54"/>
                </a:cxn>
                <a:cxn ang="0">
                  <a:pos x="518" y="45"/>
                </a:cxn>
                <a:cxn ang="0">
                  <a:pos x="540" y="35"/>
                </a:cxn>
                <a:cxn ang="0">
                  <a:pos x="566" y="25"/>
                </a:cxn>
                <a:cxn ang="0">
                  <a:pos x="583" y="18"/>
                </a:cxn>
                <a:cxn ang="0">
                  <a:pos x="601" y="13"/>
                </a:cxn>
                <a:cxn ang="0">
                  <a:pos x="627" y="3"/>
                </a:cxn>
                <a:cxn ang="0">
                  <a:pos x="635" y="0"/>
                </a:cxn>
                <a:cxn ang="0">
                  <a:pos x="625" y="5"/>
                </a:cxn>
                <a:cxn ang="0">
                  <a:pos x="613" y="11"/>
                </a:cxn>
                <a:cxn ang="0">
                  <a:pos x="598" y="22"/>
                </a:cxn>
                <a:cxn ang="0">
                  <a:pos x="579" y="32"/>
                </a:cxn>
                <a:cxn ang="0">
                  <a:pos x="559" y="45"/>
                </a:cxn>
                <a:cxn ang="0">
                  <a:pos x="534" y="59"/>
                </a:cxn>
                <a:cxn ang="0">
                  <a:pos x="510" y="74"/>
                </a:cxn>
                <a:cxn ang="0">
                  <a:pos x="481" y="86"/>
                </a:cxn>
                <a:cxn ang="0">
                  <a:pos x="454" y="101"/>
                </a:cxn>
                <a:cxn ang="0">
                  <a:pos x="427" y="115"/>
                </a:cxn>
                <a:cxn ang="0">
                  <a:pos x="400" y="130"/>
                </a:cxn>
                <a:cxn ang="0">
                  <a:pos x="371" y="142"/>
                </a:cxn>
                <a:cxn ang="0">
                  <a:pos x="344" y="152"/>
                </a:cxn>
                <a:cxn ang="0">
                  <a:pos x="320" y="161"/>
                </a:cxn>
                <a:cxn ang="0">
                  <a:pos x="298" y="169"/>
                </a:cxn>
                <a:cxn ang="0">
                  <a:pos x="274" y="172"/>
                </a:cxn>
                <a:cxn ang="0">
                  <a:pos x="252" y="176"/>
                </a:cxn>
                <a:cxn ang="0">
                  <a:pos x="230" y="179"/>
                </a:cxn>
                <a:cxn ang="0">
                  <a:pos x="212" y="183"/>
                </a:cxn>
                <a:cxn ang="0">
                  <a:pos x="191" y="186"/>
                </a:cxn>
                <a:cxn ang="0">
                  <a:pos x="173" y="189"/>
                </a:cxn>
                <a:cxn ang="0">
                  <a:pos x="140" y="198"/>
                </a:cxn>
                <a:cxn ang="0">
                  <a:pos x="112" y="201"/>
                </a:cxn>
                <a:cxn ang="0">
                  <a:pos x="90" y="206"/>
                </a:cxn>
                <a:cxn ang="0">
                  <a:pos x="73" y="210"/>
                </a:cxn>
                <a:cxn ang="0">
                  <a:pos x="0" y="117"/>
                </a:cxn>
              </a:cxnLst>
              <a:rect l="0" t="0" r="r" b="b"/>
              <a:pathLst>
                <a:path w="635" h="210">
                  <a:moveTo>
                    <a:pt x="0" y="117"/>
                  </a:moveTo>
                  <a:lnTo>
                    <a:pt x="3" y="117"/>
                  </a:lnTo>
                  <a:lnTo>
                    <a:pt x="8" y="118"/>
                  </a:lnTo>
                  <a:lnTo>
                    <a:pt x="18" y="122"/>
                  </a:lnTo>
                  <a:lnTo>
                    <a:pt x="25" y="123"/>
                  </a:lnTo>
                  <a:lnTo>
                    <a:pt x="39" y="127"/>
                  </a:lnTo>
                  <a:lnTo>
                    <a:pt x="46" y="128"/>
                  </a:lnTo>
                  <a:lnTo>
                    <a:pt x="54" y="130"/>
                  </a:lnTo>
                  <a:lnTo>
                    <a:pt x="61" y="132"/>
                  </a:lnTo>
                  <a:lnTo>
                    <a:pt x="71" y="133"/>
                  </a:lnTo>
                  <a:lnTo>
                    <a:pt x="79" y="133"/>
                  </a:lnTo>
                  <a:lnTo>
                    <a:pt x="88" y="135"/>
                  </a:lnTo>
                  <a:lnTo>
                    <a:pt x="96" y="135"/>
                  </a:lnTo>
                  <a:lnTo>
                    <a:pt x="108" y="137"/>
                  </a:lnTo>
                  <a:lnTo>
                    <a:pt x="118" y="137"/>
                  </a:lnTo>
                  <a:lnTo>
                    <a:pt x="129" y="137"/>
                  </a:lnTo>
                  <a:lnTo>
                    <a:pt x="140" y="137"/>
                  </a:lnTo>
                  <a:lnTo>
                    <a:pt x="154" y="137"/>
                  </a:lnTo>
                  <a:lnTo>
                    <a:pt x="166" y="135"/>
                  </a:lnTo>
                  <a:lnTo>
                    <a:pt x="181" y="133"/>
                  </a:lnTo>
                  <a:lnTo>
                    <a:pt x="195" y="132"/>
                  </a:lnTo>
                  <a:lnTo>
                    <a:pt x="210" y="132"/>
                  </a:lnTo>
                  <a:lnTo>
                    <a:pt x="223" y="128"/>
                  </a:lnTo>
                  <a:lnTo>
                    <a:pt x="239" y="127"/>
                  </a:lnTo>
                  <a:lnTo>
                    <a:pt x="254" y="123"/>
                  </a:lnTo>
                  <a:lnTo>
                    <a:pt x="273" y="122"/>
                  </a:lnTo>
                  <a:lnTo>
                    <a:pt x="286" y="117"/>
                  </a:lnTo>
                  <a:lnTo>
                    <a:pt x="305" y="113"/>
                  </a:lnTo>
                  <a:lnTo>
                    <a:pt x="318" y="108"/>
                  </a:lnTo>
                  <a:lnTo>
                    <a:pt x="337" y="103"/>
                  </a:lnTo>
                  <a:lnTo>
                    <a:pt x="352" y="98"/>
                  </a:lnTo>
                  <a:lnTo>
                    <a:pt x="369" y="93"/>
                  </a:lnTo>
                  <a:lnTo>
                    <a:pt x="384" y="88"/>
                  </a:lnTo>
                  <a:lnTo>
                    <a:pt x="403" y="84"/>
                  </a:lnTo>
                  <a:lnTo>
                    <a:pt x="417" y="79"/>
                  </a:lnTo>
                  <a:lnTo>
                    <a:pt x="432" y="74"/>
                  </a:lnTo>
                  <a:lnTo>
                    <a:pt x="446" y="69"/>
                  </a:lnTo>
                  <a:lnTo>
                    <a:pt x="462" y="64"/>
                  </a:lnTo>
                  <a:lnTo>
                    <a:pt x="476" y="59"/>
                  </a:lnTo>
                  <a:lnTo>
                    <a:pt x="491" y="54"/>
                  </a:lnTo>
                  <a:lnTo>
                    <a:pt x="503" y="50"/>
                  </a:lnTo>
                  <a:lnTo>
                    <a:pt x="518" y="45"/>
                  </a:lnTo>
                  <a:lnTo>
                    <a:pt x="530" y="40"/>
                  </a:lnTo>
                  <a:lnTo>
                    <a:pt x="540" y="35"/>
                  </a:lnTo>
                  <a:lnTo>
                    <a:pt x="552" y="30"/>
                  </a:lnTo>
                  <a:lnTo>
                    <a:pt x="566" y="25"/>
                  </a:lnTo>
                  <a:lnTo>
                    <a:pt x="573" y="20"/>
                  </a:lnTo>
                  <a:lnTo>
                    <a:pt x="583" y="18"/>
                  </a:lnTo>
                  <a:lnTo>
                    <a:pt x="593" y="15"/>
                  </a:lnTo>
                  <a:lnTo>
                    <a:pt x="601" y="13"/>
                  </a:lnTo>
                  <a:lnTo>
                    <a:pt x="615" y="6"/>
                  </a:lnTo>
                  <a:lnTo>
                    <a:pt x="627" y="3"/>
                  </a:lnTo>
                  <a:lnTo>
                    <a:pt x="632" y="0"/>
                  </a:lnTo>
                  <a:lnTo>
                    <a:pt x="635" y="0"/>
                  </a:lnTo>
                  <a:lnTo>
                    <a:pt x="632" y="0"/>
                  </a:lnTo>
                  <a:lnTo>
                    <a:pt x="625" y="5"/>
                  </a:lnTo>
                  <a:lnTo>
                    <a:pt x="618" y="8"/>
                  </a:lnTo>
                  <a:lnTo>
                    <a:pt x="613" y="11"/>
                  </a:lnTo>
                  <a:lnTo>
                    <a:pt x="605" y="17"/>
                  </a:lnTo>
                  <a:lnTo>
                    <a:pt x="598" y="22"/>
                  </a:lnTo>
                  <a:lnTo>
                    <a:pt x="590" y="27"/>
                  </a:lnTo>
                  <a:lnTo>
                    <a:pt x="579" y="32"/>
                  </a:lnTo>
                  <a:lnTo>
                    <a:pt x="568" y="39"/>
                  </a:lnTo>
                  <a:lnTo>
                    <a:pt x="559" y="45"/>
                  </a:lnTo>
                  <a:lnTo>
                    <a:pt x="545" y="50"/>
                  </a:lnTo>
                  <a:lnTo>
                    <a:pt x="534" y="59"/>
                  </a:lnTo>
                  <a:lnTo>
                    <a:pt x="522" y="66"/>
                  </a:lnTo>
                  <a:lnTo>
                    <a:pt x="510" y="74"/>
                  </a:lnTo>
                  <a:lnTo>
                    <a:pt x="496" y="81"/>
                  </a:lnTo>
                  <a:lnTo>
                    <a:pt x="481" y="86"/>
                  </a:lnTo>
                  <a:lnTo>
                    <a:pt x="468" y="93"/>
                  </a:lnTo>
                  <a:lnTo>
                    <a:pt x="454" y="101"/>
                  </a:lnTo>
                  <a:lnTo>
                    <a:pt x="439" y="108"/>
                  </a:lnTo>
                  <a:lnTo>
                    <a:pt x="427" y="115"/>
                  </a:lnTo>
                  <a:lnTo>
                    <a:pt x="412" y="122"/>
                  </a:lnTo>
                  <a:lnTo>
                    <a:pt x="400" y="130"/>
                  </a:lnTo>
                  <a:lnTo>
                    <a:pt x="384" y="135"/>
                  </a:lnTo>
                  <a:lnTo>
                    <a:pt x="371" y="142"/>
                  </a:lnTo>
                  <a:lnTo>
                    <a:pt x="357" y="147"/>
                  </a:lnTo>
                  <a:lnTo>
                    <a:pt x="344" y="152"/>
                  </a:lnTo>
                  <a:lnTo>
                    <a:pt x="332" y="155"/>
                  </a:lnTo>
                  <a:lnTo>
                    <a:pt x="320" y="161"/>
                  </a:lnTo>
                  <a:lnTo>
                    <a:pt x="308" y="164"/>
                  </a:lnTo>
                  <a:lnTo>
                    <a:pt x="298" y="169"/>
                  </a:lnTo>
                  <a:lnTo>
                    <a:pt x="284" y="169"/>
                  </a:lnTo>
                  <a:lnTo>
                    <a:pt x="274" y="172"/>
                  </a:lnTo>
                  <a:lnTo>
                    <a:pt x="262" y="172"/>
                  </a:lnTo>
                  <a:lnTo>
                    <a:pt x="252" y="176"/>
                  </a:lnTo>
                  <a:lnTo>
                    <a:pt x="242" y="177"/>
                  </a:lnTo>
                  <a:lnTo>
                    <a:pt x="230" y="179"/>
                  </a:lnTo>
                  <a:lnTo>
                    <a:pt x="220" y="179"/>
                  </a:lnTo>
                  <a:lnTo>
                    <a:pt x="212" y="183"/>
                  </a:lnTo>
                  <a:lnTo>
                    <a:pt x="201" y="183"/>
                  </a:lnTo>
                  <a:lnTo>
                    <a:pt x="191" y="186"/>
                  </a:lnTo>
                  <a:lnTo>
                    <a:pt x="181" y="186"/>
                  </a:lnTo>
                  <a:lnTo>
                    <a:pt x="173" y="189"/>
                  </a:lnTo>
                  <a:lnTo>
                    <a:pt x="154" y="193"/>
                  </a:lnTo>
                  <a:lnTo>
                    <a:pt x="140" y="198"/>
                  </a:lnTo>
                  <a:lnTo>
                    <a:pt x="123" y="200"/>
                  </a:lnTo>
                  <a:lnTo>
                    <a:pt x="112" y="201"/>
                  </a:lnTo>
                  <a:lnTo>
                    <a:pt x="98" y="203"/>
                  </a:lnTo>
                  <a:lnTo>
                    <a:pt x="90" y="206"/>
                  </a:lnTo>
                  <a:lnTo>
                    <a:pt x="76" y="208"/>
                  </a:lnTo>
                  <a:lnTo>
                    <a:pt x="73" y="210"/>
                  </a:lnTo>
                  <a:lnTo>
                    <a:pt x="0" y="117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7662863" y="195263"/>
              <a:ext cx="288925" cy="455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4" y="504"/>
                </a:cxn>
                <a:cxn ang="0">
                  <a:pos x="301" y="57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64" h="575">
                  <a:moveTo>
                    <a:pt x="0" y="0"/>
                  </a:moveTo>
                  <a:lnTo>
                    <a:pt x="364" y="504"/>
                  </a:lnTo>
                  <a:lnTo>
                    <a:pt x="301" y="57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8166100" y="922338"/>
              <a:ext cx="587375" cy="230187"/>
            </a:xfrm>
            <a:custGeom>
              <a:avLst/>
              <a:gdLst/>
              <a:ahLst/>
              <a:cxnLst>
                <a:cxn ang="0">
                  <a:pos x="17" y="2"/>
                </a:cxn>
                <a:cxn ang="0">
                  <a:pos x="48" y="5"/>
                </a:cxn>
                <a:cxn ang="0">
                  <a:pos x="92" y="12"/>
                </a:cxn>
                <a:cxn ang="0">
                  <a:pos x="117" y="15"/>
                </a:cxn>
                <a:cxn ang="0">
                  <a:pos x="144" y="19"/>
                </a:cxn>
                <a:cxn ang="0">
                  <a:pos x="173" y="24"/>
                </a:cxn>
                <a:cxn ang="0">
                  <a:pos x="205" y="31"/>
                </a:cxn>
                <a:cxn ang="0">
                  <a:pos x="234" y="34"/>
                </a:cxn>
                <a:cxn ang="0">
                  <a:pos x="265" y="43"/>
                </a:cxn>
                <a:cxn ang="0">
                  <a:pos x="295" y="49"/>
                </a:cxn>
                <a:cxn ang="0">
                  <a:pos x="326" y="56"/>
                </a:cxn>
                <a:cxn ang="0">
                  <a:pos x="355" y="63"/>
                </a:cxn>
                <a:cxn ang="0">
                  <a:pos x="400" y="76"/>
                </a:cxn>
                <a:cxn ang="0">
                  <a:pos x="446" y="92"/>
                </a:cxn>
                <a:cxn ang="0">
                  <a:pos x="483" y="114"/>
                </a:cxn>
                <a:cxn ang="0">
                  <a:pos x="510" y="131"/>
                </a:cxn>
                <a:cxn ang="0">
                  <a:pos x="539" y="153"/>
                </a:cxn>
                <a:cxn ang="0">
                  <a:pos x="570" y="175"/>
                </a:cxn>
                <a:cxn ang="0">
                  <a:pos x="599" y="197"/>
                </a:cxn>
                <a:cxn ang="0">
                  <a:pos x="626" y="217"/>
                </a:cxn>
                <a:cxn ang="0">
                  <a:pos x="649" y="237"/>
                </a:cxn>
                <a:cxn ang="0">
                  <a:pos x="678" y="261"/>
                </a:cxn>
                <a:cxn ang="0">
                  <a:pos x="707" y="285"/>
                </a:cxn>
                <a:cxn ang="0">
                  <a:pos x="739" y="195"/>
                </a:cxn>
                <a:cxn ang="0">
                  <a:pos x="729" y="183"/>
                </a:cxn>
                <a:cxn ang="0">
                  <a:pos x="705" y="159"/>
                </a:cxn>
                <a:cxn ang="0">
                  <a:pos x="671" y="134"/>
                </a:cxn>
                <a:cxn ang="0">
                  <a:pos x="646" y="117"/>
                </a:cxn>
                <a:cxn ang="0">
                  <a:pos x="614" y="97"/>
                </a:cxn>
                <a:cxn ang="0">
                  <a:pos x="577" y="82"/>
                </a:cxn>
                <a:cxn ang="0">
                  <a:pos x="534" y="65"/>
                </a:cxn>
                <a:cxn ang="0">
                  <a:pos x="488" y="53"/>
                </a:cxn>
                <a:cxn ang="0">
                  <a:pos x="460" y="44"/>
                </a:cxn>
                <a:cxn ang="0">
                  <a:pos x="433" y="37"/>
                </a:cxn>
                <a:cxn ang="0">
                  <a:pos x="404" y="31"/>
                </a:cxn>
                <a:cxn ang="0">
                  <a:pos x="375" y="27"/>
                </a:cxn>
                <a:cxn ang="0">
                  <a:pos x="346" y="22"/>
                </a:cxn>
                <a:cxn ang="0">
                  <a:pos x="316" y="19"/>
                </a:cxn>
                <a:cxn ang="0">
                  <a:pos x="283" y="17"/>
                </a:cxn>
                <a:cxn ang="0">
                  <a:pos x="253" y="14"/>
                </a:cxn>
                <a:cxn ang="0">
                  <a:pos x="222" y="10"/>
                </a:cxn>
                <a:cxn ang="0">
                  <a:pos x="194" y="9"/>
                </a:cxn>
                <a:cxn ang="0">
                  <a:pos x="166" y="7"/>
                </a:cxn>
                <a:cxn ang="0">
                  <a:pos x="139" y="4"/>
                </a:cxn>
                <a:cxn ang="0">
                  <a:pos x="90" y="0"/>
                </a:cxn>
                <a:cxn ang="0">
                  <a:pos x="51" y="0"/>
                </a:cxn>
                <a:cxn ang="0">
                  <a:pos x="19" y="0"/>
                </a:cxn>
                <a:cxn ang="0">
                  <a:pos x="0" y="0"/>
                </a:cxn>
              </a:cxnLst>
              <a:rect l="0" t="0" r="r" b="b"/>
              <a:pathLst>
                <a:path w="739" h="292">
                  <a:moveTo>
                    <a:pt x="0" y="0"/>
                  </a:moveTo>
                  <a:lnTo>
                    <a:pt x="4" y="0"/>
                  </a:lnTo>
                  <a:lnTo>
                    <a:pt x="17" y="2"/>
                  </a:lnTo>
                  <a:lnTo>
                    <a:pt x="26" y="2"/>
                  </a:lnTo>
                  <a:lnTo>
                    <a:pt x="34" y="4"/>
                  </a:lnTo>
                  <a:lnTo>
                    <a:pt x="48" y="5"/>
                  </a:lnTo>
                  <a:lnTo>
                    <a:pt x="61" y="9"/>
                  </a:lnTo>
                  <a:lnTo>
                    <a:pt x="75" y="9"/>
                  </a:lnTo>
                  <a:lnTo>
                    <a:pt x="92" y="12"/>
                  </a:lnTo>
                  <a:lnTo>
                    <a:pt x="99" y="12"/>
                  </a:lnTo>
                  <a:lnTo>
                    <a:pt x="107" y="14"/>
                  </a:lnTo>
                  <a:lnTo>
                    <a:pt x="117" y="15"/>
                  </a:lnTo>
                  <a:lnTo>
                    <a:pt x="126" y="17"/>
                  </a:lnTo>
                  <a:lnTo>
                    <a:pt x="134" y="17"/>
                  </a:lnTo>
                  <a:lnTo>
                    <a:pt x="144" y="19"/>
                  </a:lnTo>
                  <a:lnTo>
                    <a:pt x="155" y="19"/>
                  </a:lnTo>
                  <a:lnTo>
                    <a:pt x="163" y="22"/>
                  </a:lnTo>
                  <a:lnTo>
                    <a:pt x="173" y="24"/>
                  </a:lnTo>
                  <a:lnTo>
                    <a:pt x="185" y="26"/>
                  </a:lnTo>
                  <a:lnTo>
                    <a:pt x="194" y="27"/>
                  </a:lnTo>
                  <a:lnTo>
                    <a:pt x="205" y="31"/>
                  </a:lnTo>
                  <a:lnTo>
                    <a:pt x="216" y="31"/>
                  </a:lnTo>
                  <a:lnTo>
                    <a:pt x="224" y="34"/>
                  </a:lnTo>
                  <a:lnTo>
                    <a:pt x="234" y="34"/>
                  </a:lnTo>
                  <a:lnTo>
                    <a:pt x="244" y="37"/>
                  </a:lnTo>
                  <a:lnTo>
                    <a:pt x="253" y="39"/>
                  </a:lnTo>
                  <a:lnTo>
                    <a:pt x="265" y="43"/>
                  </a:lnTo>
                  <a:lnTo>
                    <a:pt x="275" y="44"/>
                  </a:lnTo>
                  <a:lnTo>
                    <a:pt x="285" y="48"/>
                  </a:lnTo>
                  <a:lnTo>
                    <a:pt x="295" y="49"/>
                  </a:lnTo>
                  <a:lnTo>
                    <a:pt x="305" y="53"/>
                  </a:lnTo>
                  <a:lnTo>
                    <a:pt x="316" y="53"/>
                  </a:lnTo>
                  <a:lnTo>
                    <a:pt x="326" y="56"/>
                  </a:lnTo>
                  <a:lnTo>
                    <a:pt x="336" y="58"/>
                  </a:lnTo>
                  <a:lnTo>
                    <a:pt x="346" y="61"/>
                  </a:lnTo>
                  <a:lnTo>
                    <a:pt x="355" y="63"/>
                  </a:lnTo>
                  <a:lnTo>
                    <a:pt x="366" y="66"/>
                  </a:lnTo>
                  <a:lnTo>
                    <a:pt x="382" y="71"/>
                  </a:lnTo>
                  <a:lnTo>
                    <a:pt x="400" y="76"/>
                  </a:lnTo>
                  <a:lnTo>
                    <a:pt x="416" y="82"/>
                  </a:lnTo>
                  <a:lnTo>
                    <a:pt x="434" y="87"/>
                  </a:lnTo>
                  <a:lnTo>
                    <a:pt x="446" y="92"/>
                  </a:lnTo>
                  <a:lnTo>
                    <a:pt x="461" y="98"/>
                  </a:lnTo>
                  <a:lnTo>
                    <a:pt x="473" y="105"/>
                  </a:lnTo>
                  <a:lnTo>
                    <a:pt x="483" y="114"/>
                  </a:lnTo>
                  <a:lnTo>
                    <a:pt x="492" y="117"/>
                  </a:lnTo>
                  <a:lnTo>
                    <a:pt x="502" y="124"/>
                  </a:lnTo>
                  <a:lnTo>
                    <a:pt x="510" y="131"/>
                  </a:lnTo>
                  <a:lnTo>
                    <a:pt x="521" y="139"/>
                  </a:lnTo>
                  <a:lnTo>
                    <a:pt x="531" y="146"/>
                  </a:lnTo>
                  <a:lnTo>
                    <a:pt x="539" y="153"/>
                  </a:lnTo>
                  <a:lnTo>
                    <a:pt x="549" y="159"/>
                  </a:lnTo>
                  <a:lnTo>
                    <a:pt x="560" y="168"/>
                  </a:lnTo>
                  <a:lnTo>
                    <a:pt x="570" y="175"/>
                  </a:lnTo>
                  <a:lnTo>
                    <a:pt x="578" y="181"/>
                  </a:lnTo>
                  <a:lnTo>
                    <a:pt x="588" y="188"/>
                  </a:lnTo>
                  <a:lnTo>
                    <a:pt x="599" y="197"/>
                  </a:lnTo>
                  <a:lnTo>
                    <a:pt x="605" y="204"/>
                  </a:lnTo>
                  <a:lnTo>
                    <a:pt x="616" y="212"/>
                  </a:lnTo>
                  <a:lnTo>
                    <a:pt x="626" y="217"/>
                  </a:lnTo>
                  <a:lnTo>
                    <a:pt x="634" y="226"/>
                  </a:lnTo>
                  <a:lnTo>
                    <a:pt x="641" y="231"/>
                  </a:lnTo>
                  <a:lnTo>
                    <a:pt x="649" y="237"/>
                  </a:lnTo>
                  <a:lnTo>
                    <a:pt x="658" y="244"/>
                  </a:lnTo>
                  <a:lnTo>
                    <a:pt x="665" y="249"/>
                  </a:lnTo>
                  <a:lnTo>
                    <a:pt x="678" y="261"/>
                  </a:lnTo>
                  <a:lnTo>
                    <a:pt x="692" y="273"/>
                  </a:lnTo>
                  <a:lnTo>
                    <a:pt x="699" y="280"/>
                  </a:lnTo>
                  <a:lnTo>
                    <a:pt x="707" y="285"/>
                  </a:lnTo>
                  <a:lnTo>
                    <a:pt x="712" y="288"/>
                  </a:lnTo>
                  <a:lnTo>
                    <a:pt x="716" y="292"/>
                  </a:lnTo>
                  <a:lnTo>
                    <a:pt x="739" y="195"/>
                  </a:lnTo>
                  <a:lnTo>
                    <a:pt x="738" y="193"/>
                  </a:lnTo>
                  <a:lnTo>
                    <a:pt x="734" y="190"/>
                  </a:lnTo>
                  <a:lnTo>
                    <a:pt x="729" y="183"/>
                  </a:lnTo>
                  <a:lnTo>
                    <a:pt x="726" y="178"/>
                  </a:lnTo>
                  <a:lnTo>
                    <a:pt x="716" y="168"/>
                  </a:lnTo>
                  <a:lnTo>
                    <a:pt x="705" y="159"/>
                  </a:lnTo>
                  <a:lnTo>
                    <a:pt x="695" y="149"/>
                  </a:lnTo>
                  <a:lnTo>
                    <a:pt x="682" y="141"/>
                  </a:lnTo>
                  <a:lnTo>
                    <a:pt x="671" y="134"/>
                  </a:lnTo>
                  <a:lnTo>
                    <a:pt x="665" y="127"/>
                  </a:lnTo>
                  <a:lnTo>
                    <a:pt x="655" y="120"/>
                  </a:lnTo>
                  <a:lnTo>
                    <a:pt x="646" y="117"/>
                  </a:lnTo>
                  <a:lnTo>
                    <a:pt x="634" y="110"/>
                  </a:lnTo>
                  <a:lnTo>
                    <a:pt x="626" y="104"/>
                  </a:lnTo>
                  <a:lnTo>
                    <a:pt x="614" y="97"/>
                  </a:lnTo>
                  <a:lnTo>
                    <a:pt x="602" y="92"/>
                  </a:lnTo>
                  <a:lnTo>
                    <a:pt x="590" y="85"/>
                  </a:lnTo>
                  <a:lnTo>
                    <a:pt x="577" y="82"/>
                  </a:lnTo>
                  <a:lnTo>
                    <a:pt x="563" y="75"/>
                  </a:lnTo>
                  <a:lnTo>
                    <a:pt x="549" y="70"/>
                  </a:lnTo>
                  <a:lnTo>
                    <a:pt x="534" y="65"/>
                  </a:lnTo>
                  <a:lnTo>
                    <a:pt x="519" y="60"/>
                  </a:lnTo>
                  <a:lnTo>
                    <a:pt x="504" y="54"/>
                  </a:lnTo>
                  <a:lnTo>
                    <a:pt x="488" y="53"/>
                  </a:lnTo>
                  <a:lnTo>
                    <a:pt x="478" y="49"/>
                  </a:lnTo>
                  <a:lnTo>
                    <a:pt x="470" y="48"/>
                  </a:lnTo>
                  <a:lnTo>
                    <a:pt x="460" y="44"/>
                  </a:lnTo>
                  <a:lnTo>
                    <a:pt x="451" y="43"/>
                  </a:lnTo>
                  <a:lnTo>
                    <a:pt x="441" y="39"/>
                  </a:lnTo>
                  <a:lnTo>
                    <a:pt x="433" y="37"/>
                  </a:lnTo>
                  <a:lnTo>
                    <a:pt x="422" y="34"/>
                  </a:lnTo>
                  <a:lnTo>
                    <a:pt x="414" y="34"/>
                  </a:lnTo>
                  <a:lnTo>
                    <a:pt x="404" y="31"/>
                  </a:lnTo>
                  <a:lnTo>
                    <a:pt x="394" y="29"/>
                  </a:lnTo>
                  <a:lnTo>
                    <a:pt x="383" y="27"/>
                  </a:lnTo>
                  <a:lnTo>
                    <a:pt x="375" y="27"/>
                  </a:lnTo>
                  <a:lnTo>
                    <a:pt x="365" y="26"/>
                  </a:lnTo>
                  <a:lnTo>
                    <a:pt x="355" y="24"/>
                  </a:lnTo>
                  <a:lnTo>
                    <a:pt x="346" y="22"/>
                  </a:lnTo>
                  <a:lnTo>
                    <a:pt x="336" y="22"/>
                  </a:lnTo>
                  <a:lnTo>
                    <a:pt x="324" y="21"/>
                  </a:lnTo>
                  <a:lnTo>
                    <a:pt x="316" y="19"/>
                  </a:lnTo>
                  <a:lnTo>
                    <a:pt x="304" y="17"/>
                  </a:lnTo>
                  <a:lnTo>
                    <a:pt x="294" y="17"/>
                  </a:lnTo>
                  <a:lnTo>
                    <a:pt x="283" y="17"/>
                  </a:lnTo>
                  <a:lnTo>
                    <a:pt x="273" y="15"/>
                  </a:lnTo>
                  <a:lnTo>
                    <a:pt x="263" y="14"/>
                  </a:lnTo>
                  <a:lnTo>
                    <a:pt x="253" y="14"/>
                  </a:lnTo>
                  <a:lnTo>
                    <a:pt x="243" y="12"/>
                  </a:lnTo>
                  <a:lnTo>
                    <a:pt x="233" y="12"/>
                  </a:lnTo>
                  <a:lnTo>
                    <a:pt x="222" y="10"/>
                  </a:lnTo>
                  <a:lnTo>
                    <a:pt x="214" y="10"/>
                  </a:lnTo>
                  <a:lnTo>
                    <a:pt x="204" y="9"/>
                  </a:lnTo>
                  <a:lnTo>
                    <a:pt x="194" y="9"/>
                  </a:lnTo>
                  <a:lnTo>
                    <a:pt x="185" y="9"/>
                  </a:lnTo>
                  <a:lnTo>
                    <a:pt x="177" y="9"/>
                  </a:lnTo>
                  <a:lnTo>
                    <a:pt x="166" y="7"/>
                  </a:lnTo>
                  <a:lnTo>
                    <a:pt x="156" y="5"/>
                  </a:lnTo>
                  <a:lnTo>
                    <a:pt x="148" y="4"/>
                  </a:lnTo>
                  <a:lnTo>
                    <a:pt x="139" y="4"/>
                  </a:lnTo>
                  <a:lnTo>
                    <a:pt x="122" y="2"/>
                  </a:lnTo>
                  <a:lnTo>
                    <a:pt x="105" y="2"/>
                  </a:lnTo>
                  <a:lnTo>
                    <a:pt x="90" y="0"/>
                  </a:lnTo>
                  <a:lnTo>
                    <a:pt x="75" y="0"/>
                  </a:lnTo>
                  <a:lnTo>
                    <a:pt x="61" y="0"/>
                  </a:lnTo>
                  <a:lnTo>
                    <a:pt x="51" y="0"/>
                  </a:lnTo>
                  <a:lnTo>
                    <a:pt x="38" y="0"/>
                  </a:lnTo>
                  <a:lnTo>
                    <a:pt x="29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7951788" y="714375"/>
              <a:ext cx="44450" cy="42862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37" y="51"/>
                </a:cxn>
                <a:cxn ang="0">
                  <a:pos x="46" y="46"/>
                </a:cxn>
                <a:cxn ang="0">
                  <a:pos x="51" y="36"/>
                </a:cxn>
                <a:cxn ang="0">
                  <a:pos x="54" y="27"/>
                </a:cxn>
                <a:cxn ang="0">
                  <a:pos x="51" y="17"/>
                </a:cxn>
                <a:cxn ang="0">
                  <a:pos x="46" y="9"/>
                </a:cxn>
                <a:cxn ang="0">
                  <a:pos x="37" y="2"/>
                </a:cxn>
                <a:cxn ang="0">
                  <a:pos x="27" y="0"/>
                </a:cxn>
                <a:cxn ang="0">
                  <a:pos x="15" y="2"/>
                </a:cxn>
                <a:cxn ang="0">
                  <a:pos x="8" y="9"/>
                </a:cxn>
                <a:cxn ang="0">
                  <a:pos x="2" y="17"/>
                </a:cxn>
                <a:cxn ang="0">
                  <a:pos x="0" y="27"/>
                </a:cxn>
                <a:cxn ang="0">
                  <a:pos x="2" y="36"/>
                </a:cxn>
                <a:cxn ang="0">
                  <a:pos x="8" y="46"/>
                </a:cxn>
                <a:cxn ang="0">
                  <a:pos x="15" y="51"/>
                </a:cxn>
                <a:cxn ang="0">
                  <a:pos x="27" y="55"/>
                </a:cxn>
                <a:cxn ang="0">
                  <a:pos x="27" y="55"/>
                </a:cxn>
              </a:cxnLst>
              <a:rect l="0" t="0" r="r" b="b"/>
              <a:pathLst>
                <a:path w="54" h="55">
                  <a:moveTo>
                    <a:pt x="27" y="55"/>
                  </a:moveTo>
                  <a:lnTo>
                    <a:pt x="37" y="51"/>
                  </a:lnTo>
                  <a:lnTo>
                    <a:pt x="46" y="46"/>
                  </a:lnTo>
                  <a:lnTo>
                    <a:pt x="51" y="36"/>
                  </a:lnTo>
                  <a:lnTo>
                    <a:pt x="54" y="27"/>
                  </a:lnTo>
                  <a:lnTo>
                    <a:pt x="51" y="17"/>
                  </a:lnTo>
                  <a:lnTo>
                    <a:pt x="46" y="9"/>
                  </a:lnTo>
                  <a:lnTo>
                    <a:pt x="37" y="2"/>
                  </a:lnTo>
                  <a:lnTo>
                    <a:pt x="27" y="0"/>
                  </a:lnTo>
                  <a:lnTo>
                    <a:pt x="15" y="2"/>
                  </a:lnTo>
                  <a:lnTo>
                    <a:pt x="8" y="9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2" y="36"/>
                  </a:lnTo>
                  <a:lnTo>
                    <a:pt x="8" y="46"/>
                  </a:lnTo>
                  <a:lnTo>
                    <a:pt x="15" y="51"/>
                  </a:lnTo>
                  <a:lnTo>
                    <a:pt x="27" y="55"/>
                  </a:lnTo>
                  <a:lnTo>
                    <a:pt x="27" y="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8083550" y="800100"/>
              <a:ext cx="44450" cy="41275"/>
            </a:xfrm>
            <a:custGeom>
              <a:avLst/>
              <a:gdLst/>
              <a:ahLst/>
              <a:cxnLst>
                <a:cxn ang="0">
                  <a:pos x="27" y="53"/>
                </a:cxn>
                <a:cxn ang="0">
                  <a:pos x="36" y="49"/>
                </a:cxn>
                <a:cxn ang="0">
                  <a:pos x="44" y="44"/>
                </a:cxn>
                <a:cxn ang="0">
                  <a:pos x="51" y="36"/>
                </a:cxn>
                <a:cxn ang="0">
                  <a:pos x="54" y="25"/>
                </a:cxn>
                <a:cxn ang="0">
                  <a:pos x="51" y="14"/>
                </a:cxn>
                <a:cxn ang="0">
                  <a:pos x="44" y="7"/>
                </a:cxn>
                <a:cxn ang="0">
                  <a:pos x="36" y="0"/>
                </a:cxn>
                <a:cxn ang="0">
                  <a:pos x="27" y="0"/>
                </a:cxn>
                <a:cxn ang="0">
                  <a:pos x="14" y="0"/>
                </a:cxn>
                <a:cxn ang="0">
                  <a:pos x="7" y="7"/>
                </a:cxn>
                <a:cxn ang="0">
                  <a:pos x="0" y="14"/>
                </a:cxn>
                <a:cxn ang="0">
                  <a:pos x="0" y="25"/>
                </a:cxn>
                <a:cxn ang="0">
                  <a:pos x="0" y="36"/>
                </a:cxn>
                <a:cxn ang="0">
                  <a:pos x="7" y="44"/>
                </a:cxn>
                <a:cxn ang="0">
                  <a:pos x="14" y="49"/>
                </a:cxn>
                <a:cxn ang="0">
                  <a:pos x="27" y="53"/>
                </a:cxn>
                <a:cxn ang="0">
                  <a:pos x="27" y="53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lnTo>
                    <a:pt x="36" y="49"/>
                  </a:lnTo>
                  <a:lnTo>
                    <a:pt x="44" y="44"/>
                  </a:lnTo>
                  <a:lnTo>
                    <a:pt x="51" y="36"/>
                  </a:lnTo>
                  <a:lnTo>
                    <a:pt x="54" y="25"/>
                  </a:lnTo>
                  <a:lnTo>
                    <a:pt x="51" y="14"/>
                  </a:lnTo>
                  <a:lnTo>
                    <a:pt x="44" y="7"/>
                  </a:lnTo>
                  <a:lnTo>
                    <a:pt x="36" y="0"/>
                  </a:lnTo>
                  <a:lnTo>
                    <a:pt x="27" y="0"/>
                  </a:lnTo>
                  <a:lnTo>
                    <a:pt x="14" y="0"/>
                  </a:lnTo>
                  <a:lnTo>
                    <a:pt x="7" y="7"/>
                  </a:lnTo>
                  <a:lnTo>
                    <a:pt x="0" y="14"/>
                  </a:lnTo>
                  <a:lnTo>
                    <a:pt x="0" y="25"/>
                  </a:lnTo>
                  <a:lnTo>
                    <a:pt x="0" y="36"/>
                  </a:lnTo>
                  <a:lnTo>
                    <a:pt x="7" y="44"/>
                  </a:lnTo>
                  <a:lnTo>
                    <a:pt x="14" y="49"/>
                  </a:lnTo>
                  <a:lnTo>
                    <a:pt x="27" y="53"/>
                  </a:lnTo>
                  <a:lnTo>
                    <a:pt x="27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5641975" y="1441450"/>
              <a:ext cx="163513" cy="219075"/>
            </a:xfrm>
            <a:custGeom>
              <a:avLst/>
              <a:gdLst/>
              <a:ahLst/>
              <a:cxnLst>
                <a:cxn ang="0">
                  <a:pos x="104" y="276"/>
                </a:cxn>
                <a:cxn ang="0">
                  <a:pos x="0" y="0"/>
                </a:cxn>
                <a:cxn ang="0">
                  <a:pos x="207" y="0"/>
                </a:cxn>
                <a:cxn ang="0">
                  <a:pos x="104" y="276"/>
                </a:cxn>
                <a:cxn ang="0">
                  <a:pos x="104" y="276"/>
                </a:cxn>
              </a:cxnLst>
              <a:rect l="0" t="0" r="r" b="b"/>
              <a:pathLst>
                <a:path w="207" h="276">
                  <a:moveTo>
                    <a:pt x="104" y="276"/>
                  </a:moveTo>
                  <a:lnTo>
                    <a:pt x="0" y="0"/>
                  </a:lnTo>
                  <a:lnTo>
                    <a:pt x="207" y="0"/>
                  </a:lnTo>
                  <a:lnTo>
                    <a:pt x="104" y="276"/>
                  </a:lnTo>
                  <a:lnTo>
                    <a:pt x="104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6964363" y="2287588"/>
              <a:ext cx="534988" cy="276225"/>
            </a:xfrm>
            <a:custGeom>
              <a:avLst/>
              <a:gdLst/>
              <a:ahLst/>
              <a:cxnLst>
                <a:cxn ang="0">
                  <a:pos x="181" y="219"/>
                </a:cxn>
                <a:cxn ang="0">
                  <a:pos x="134" y="239"/>
                </a:cxn>
                <a:cxn ang="0">
                  <a:pos x="83" y="211"/>
                </a:cxn>
                <a:cxn ang="0">
                  <a:pos x="37" y="158"/>
                </a:cxn>
                <a:cxn ang="0">
                  <a:pos x="17" y="92"/>
                </a:cxn>
                <a:cxn ang="0">
                  <a:pos x="56" y="44"/>
                </a:cxn>
                <a:cxn ang="0">
                  <a:pos x="120" y="33"/>
                </a:cxn>
                <a:cxn ang="0">
                  <a:pos x="183" y="75"/>
                </a:cxn>
                <a:cxn ang="0">
                  <a:pos x="225" y="150"/>
                </a:cxn>
                <a:cxn ang="0">
                  <a:pos x="271" y="234"/>
                </a:cxn>
                <a:cxn ang="0">
                  <a:pos x="332" y="310"/>
                </a:cxn>
                <a:cxn ang="0">
                  <a:pos x="403" y="343"/>
                </a:cxn>
                <a:cxn ang="0">
                  <a:pos x="474" y="339"/>
                </a:cxn>
                <a:cxn ang="0">
                  <a:pos x="542" y="312"/>
                </a:cxn>
                <a:cxn ang="0">
                  <a:pos x="602" y="266"/>
                </a:cxn>
                <a:cxn ang="0">
                  <a:pos x="644" y="207"/>
                </a:cxn>
                <a:cxn ang="0">
                  <a:pos x="668" y="143"/>
                </a:cxn>
                <a:cxn ang="0">
                  <a:pos x="669" y="85"/>
                </a:cxn>
                <a:cxn ang="0">
                  <a:pos x="639" y="34"/>
                </a:cxn>
                <a:cxn ang="0">
                  <a:pos x="574" y="6"/>
                </a:cxn>
                <a:cxn ang="0">
                  <a:pos x="486" y="0"/>
                </a:cxn>
                <a:cxn ang="0">
                  <a:pos x="420" y="14"/>
                </a:cxn>
                <a:cxn ang="0">
                  <a:pos x="363" y="58"/>
                </a:cxn>
                <a:cxn ang="0">
                  <a:pos x="351" y="143"/>
                </a:cxn>
                <a:cxn ang="0">
                  <a:pos x="391" y="211"/>
                </a:cxn>
                <a:cxn ang="0">
                  <a:pos x="463" y="227"/>
                </a:cxn>
                <a:cxn ang="0">
                  <a:pos x="525" y="187"/>
                </a:cxn>
                <a:cxn ang="0">
                  <a:pos x="476" y="199"/>
                </a:cxn>
                <a:cxn ang="0">
                  <a:pos x="408" y="204"/>
                </a:cxn>
                <a:cxn ang="0">
                  <a:pos x="368" y="156"/>
                </a:cxn>
                <a:cxn ang="0">
                  <a:pos x="371" y="90"/>
                </a:cxn>
                <a:cxn ang="0">
                  <a:pos x="429" y="33"/>
                </a:cxn>
                <a:cxn ang="0">
                  <a:pos x="493" y="19"/>
                </a:cxn>
                <a:cxn ang="0">
                  <a:pos x="568" y="22"/>
                </a:cxn>
                <a:cxn ang="0">
                  <a:pos x="632" y="55"/>
                </a:cxn>
                <a:cxn ang="0">
                  <a:pos x="652" y="127"/>
                </a:cxn>
                <a:cxn ang="0">
                  <a:pos x="639" y="183"/>
                </a:cxn>
                <a:cxn ang="0">
                  <a:pos x="605" y="239"/>
                </a:cxn>
                <a:cxn ang="0">
                  <a:pos x="556" y="285"/>
                </a:cxn>
                <a:cxn ang="0">
                  <a:pos x="493" y="317"/>
                </a:cxn>
                <a:cxn ang="0">
                  <a:pos x="429" y="326"/>
                </a:cxn>
                <a:cxn ang="0">
                  <a:pos x="364" y="307"/>
                </a:cxn>
                <a:cxn ang="0">
                  <a:pos x="303" y="251"/>
                </a:cxn>
                <a:cxn ang="0">
                  <a:pos x="252" y="166"/>
                </a:cxn>
                <a:cxn ang="0">
                  <a:pos x="212" y="83"/>
                </a:cxn>
                <a:cxn ang="0">
                  <a:pos x="151" y="26"/>
                </a:cxn>
                <a:cxn ang="0">
                  <a:pos x="69" y="19"/>
                </a:cxn>
                <a:cxn ang="0">
                  <a:pos x="8" y="65"/>
                </a:cxn>
                <a:cxn ang="0">
                  <a:pos x="12" y="148"/>
                </a:cxn>
                <a:cxn ang="0">
                  <a:pos x="59" y="216"/>
                </a:cxn>
                <a:cxn ang="0">
                  <a:pos x="122" y="251"/>
                </a:cxn>
                <a:cxn ang="0">
                  <a:pos x="193" y="246"/>
                </a:cxn>
                <a:cxn ang="0">
                  <a:pos x="188" y="188"/>
                </a:cxn>
              </a:cxnLst>
              <a:rect l="0" t="0" r="r" b="b"/>
              <a:pathLst>
                <a:path w="673" h="348">
                  <a:moveTo>
                    <a:pt x="149" y="165"/>
                  </a:moveTo>
                  <a:lnTo>
                    <a:pt x="158" y="175"/>
                  </a:lnTo>
                  <a:lnTo>
                    <a:pt x="166" y="187"/>
                  </a:lnTo>
                  <a:lnTo>
                    <a:pt x="171" y="195"/>
                  </a:lnTo>
                  <a:lnTo>
                    <a:pt x="176" y="205"/>
                  </a:lnTo>
                  <a:lnTo>
                    <a:pt x="181" y="219"/>
                  </a:lnTo>
                  <a:lnTo>
                    <a:pt x="181" y="233"/>
                  </a:lnTo>
                  <a:lnTo>
                    <a:pt x="176" y="238"/>
                  </a:lnTo>
                  <a:lnTo>
                    <a:pt x="168" y="243"/>
                  </a:lnTo>
                  <a:lnTo>
                    <a:pt x="156" y="243"/>
                  </a:lnTo>
                  <a:lnTo>
                    <a:pt x="144" y="243"/>
                  </a:lnTo>
                  <a:lnTo>
                    <a:pt x="134" y="239"/>
                  </a:lnTo>
                  <a:lnTo>
                    <a:pt x="125" y="236"/>
                  </a:lnTo>
                  <a:lnTo>
                    <a:pt x="117" y="231"/>
                  </a:lnTo>
                  <a:lnTo>
                    <a:pt x="110" y="227"/>
                  </a:lnTo>
                  <a:lnTo>
                    <a:pt x="100" y="221"/>
                  </a:lnTo>
                  <a:lnTo>
                    <a:pt x="91" y="217"/>
                  </a:lnTo>
                  <a:lnTo>
                    <a:pt x="83" y="211"/>
                  </a:lnTo>
                  <a:lnTo>
                    <a:pt x="76" y="204"/>
                  </a:lnTo>
                  <a:lnTo>
                    <a:pt x="66" y="195"/>
                  </a:lnTo>
                  <a:lnTo>
                    <a:pt x="58" y="187"/>
                  </a:lnTo>
                  <a:lnTo>
                    <a:pt x="49" y="178"/>
                  </a:lnTo>
                  <a:lnTo>
                    <a:pt x="46" y="170"/>
                  </a:lnTo>
                  <a:lnTo>
                    <a:pt x="37" y="158"/>
                  </a:lnTo>
                  <a:lnTo>
                    <a:pt x="32" y="150"/>
                  </a:lnTo>
                  <a:lnTo>
                    <a:pt x="27" y="138"/>
                  </a:lnTo>
                  <a:lnTo>
                    <a:pt x="24" y="127"/>
                  </a:lnTo>
                  <a:lnTo>
                    <a:pt x="19" y="116"/>
                  </a:lnTo>
                  <a:lnTo>
                    <a:pt x="17" y="104"/>
                  </a:lnTo>
                  <a:lnTo>
                    <a:pt x="17" y="92"/>
                  </a:lnTo>
                  <a:lnTo>
                    <a:pt x="22" y="83"/>
                  </a:lnTo>
                  <a:lnTo>
                    <a:pt x="25" y="73"/>
                  </a:lnTo>
                  <a:lnTo>
                    <a:pt x="32" y="63"/>
                  </a:lnTo>
                  <a:lnTo>
                    <a:pt x="39" y="55"/>
                  </a:lnTo>
                  <a:lnTo>
                    <a:pt x="47" y="51"/>
                  </a:lnTo>
                  <a:lnTo>
                    <a:pt x="56" y="44"/>
                  </a:lnTo>
                  <a:lnTo>
                    <a:pt x="66" y="39"/>
                  </a:lnTo>
                  <a:lnTo>
                    <a:pt x="76" y="34"/>
                  </a:lnTo>
                  <a:lnTo>
                    <a:pt x="86" y="34"/>
                  </a:lnTo>
                  <a:lnTo>
                    <a:pt x="98" y="31"/>
                  </a:lnTo>
                  <a:lnTo>
                    <a:pt x="110" y="33"/>
                  </a:lnTo>
                  <a:lnTo>
                    <a:pt x="120" y="33"/>
                  </a:lnTo>
                  <a:lnTo>
                    <a:pt x="132" y="38"/>
                  </a:lnTo>
                  <a:lnTo>
                    <a:pt x="144" y="41"/>
                  </a:lnTo>
                  <a:lnTo>
                    <a:pt x="156" y="48"/>
                  </a:lnTo>
                  <a:lnTo>
                    <a:pt x="166" y="55"/>
                  </a:lnTo>
                  <a:lnTo>
                    <a:pt x="176" y="65"/>
                  </a:lnTo>
                  <a:lnTo>
                    <a:pt x="183" y="75"/>
                  </a:lnTo>
                  <a:lnTo>
                    <a:pt x="191" y="85"/>
                  </a:lnTo>
                  <a:lnTo>
                    <a:pt x="200" y="95"/>
                  </a:lnTo>
                  <a:lnTo>
                    <a:pt x="207" y="111"/>
                  </a:lnTo>
                  <a:lnTo>
                    <a:pt x="212" y="122"/>
                  </a:lnTo>
                  <a:lnTo>
                    <a:pt x="219" y="134"/>
                  </a:lnTo>
                  <a:lnTo>
                    <a:pt x="225" y="150"/>
                  </a:lnTo>
                  <a:lnTo>
                    <a:pt x="232" y="163"/>
                  </a:lnTo>
                  <a:lnTo>
                    <a:pt x="237" y="177"/>
                  </a:lnTo>
                  <a:lnTo>
                    <a:pt x="244" y="190"/>
                  </a:lnTo>
                  <a:lnTo>
                    <a:pt x="251" y="205"/>
                  </a:lnTo>
                  <a:lnTo>
                    <a:pt x="261" y="219"/>
                  </a:lnTo>
                  <a:lnTo>
                    <a:pt x="271" y="234"/>
                  </a:lnTo>
                  <a:lnTo>
                    <a:pt x="280" y="251"/>
                  </a:lnTo>
                  <a:lnTo>
                    <a:pt x="290" y="265"/>
                  </a:lnTo>
                  <a:lnTo>
                    <a:pt x="302" y="280"/>
                  </a:lnTo>
                  <a:lnTo>
                    <a:pt x="310" y="288"/>
                  </a:lnTo>
                  <a:lnTo>
                    <a:pt x="322" y="300"/>
                  </a:lnTo>
                  <a:lnTo>
                    <a:pt x="332" y="310"/>
                  </a:lnTo>
                  <a:lnTo>
                    <a:pt x="346" y="319"/>
                  </a:lnTo>
                  <a:lnTo>
                    <a:pt x="356" y="324"/>
                  </a:lnTo>
                  <a:lnTo>
                    <a:pt x="368" y="331"/>
                  </a:lnTo>
                  <a:lnTo>
                    <a:pt x="380" y="336"/>
                  </a:lnTo>
                  <a:lnTo>
                    <a:pt x="393" y="341"/>
                  </a:lnTo>
                  <a:lnTo>
                    <a:pt x="403" y="343"/>
                  </a:lnTo>
                  <a:lnTo>
                    <a:pt x="417" y="344"/>
                  </a:lnTo>
                  <a:lnTo>
                    <a:pt x="429" y="346"/>
                  </a:lnTo>
                  <a:lnTo>
                    <a:pt x="441" y="348"/>
                  </a:lnTo>
                  <a:lnTo>
                    <a:pt x="452" y="344"/>
                  </a:lnTo>
                  <a:lnTo>
                    <a:pt x="463" y="343"/>
                  </a:lnTo>
                  <a:lnTo>
                    <a:pt x="474" y="339"/>
                  </a:lnTo>
                  <a:lnTo>
                    <a:pt x="488" y="338"/>
                  </a:lnTo>
                  <a:lnTo>
                    <a:pt x="497" y="332"/>
                  </a:lnTo>
                  <a:lnTo>
                    <a:pt x="510" y="329"/>
                  </a:lnTo>
                  <a:lnTo>
                    <a:pt x="520" y="324"/>
                  </a:lnTo>
                  <a:lnTo>
                    <a:pt x="532" y="319"/>
                  </a:lnTo>
                  <a:lnTo>
                    <a:pt x="542" y="312"/>
                  </a:lnTo>
                  <a:lnTo>
                    <a:pt x="554" y="305"/>
                  </a:lnTo>
                  <a:lnTo>
                    <a:pt x="563" y="299"/>
                  </a:lnTo>
                  <a:lnTo>
                    <a:pt x="574" y="292"/>
                  </a:lnTo>
                  <a:lnTo>
                    <a:pt x="583" y="283"/>
                  </a:lnTo>
                  <a:lnTo>
                    <a:pt x="591" y="275"/>
                  </a:lnTo>
                  <a:lnTo>
                    <a:pt x="602" y="266"/>
                  </a:lnTo>
                  <a:lnTo>
                    <a:pt x="612" y="258"/>
                  </a:lnTo>
                  <a:lnTo>
                    <a:pt x="619" y="248"/>
                  </a:lnTo>
                  <a:lnTo>
                    <a:pt x="624" y="238"/>
                  </a:lnTo>
                  <a:lnTo>
                    <a:pt x="630" y="227"/>
                  </a:lnTo>
                  <a:lnTo>
                    <a:pt x="639" y="219"/>
                  </a:lnTo>
                  <a:lnTo>
                    <a:pt x="644" y="207"/>
                  </a:lnTo>
                  <a:lnTo>
                    <a:pt x="651" y="197"/>
                  </a:lnTo>
                  <a:lnTo>
                    <a:pt x="654" y="187"/>
                  </a:lnTo>
                  <a:lnTo>
                    <a:pt x="661" y="177"/>
                  </a:lnTo>
                  <a:lnTo>
                    <a:pt x="663" y="165"/>
                  </a:lnTo>
                  <a:lnTo>
                    <a:pt x="666" y="155"/>
                  </a:lnTo>
                  <a:lnTo>
                    <a:pt x="668" y="143"/>
                  </a:lnTo>
                  <a:lnTo>
                    <a:pt x="671" y="133"/>
                  </a:lnTo>
                  <a:lnTo>
                    <a:pt x="671" y="122"/>
                  </a:lnTo>
                  <a:lnTo>
                    <a:pt x="673" y="114"/>
                  </a:lnTo>
                  <a:lnTo>
                    <a:pt x="673" y="104"/>
                  </a:lnTo>
                  <a:lnTo>
                    <a:pt x="673" y="94"/>
                  </a:lnTo>
                  <a:lnTo>
                    <a:pt x="669" y="85"/>
                  </a:lnTo>
                  <a:lnTo>
                    <a:pt x="666" y="75"/>
                  </a:lnTo>
                  <a:lnTo>
                    <a:pt x="661" y="65"/>
                  </a:lnTo>
                  <a:lnTo>
                    <a:pt x="658" y="56"/>
                  </a:lnTo>
                  <a:lnTo>
                    <a:pt x="652" y="50"/>
                  </a:lnTo>
                  <a:lnTo>
                    <a:pt x="647" y="43"/>
                  </a:lnTo>
                  <a:lnTo>
                    <a:pt x="639" y="34"/>
                  </a:lnTo>
                  <a:lnTo>
                    <a:pt x="632" y="29"/>
                  </a:lnTo>
                  <a:lnTo>
                    <a:pt x="622" y="22"/>
                  </a:lnTo>
                  <a:lnTo>
                    <a:pt x="613" y="19"/>
                  </a:lnTo>
                  <a:lnTo>
                    <a:pt x="600" y="14"/>
                  </a:lnTo>
                  <a:lnTo>
                    <a:pt x="588" y="11"/>
                  </a:lnTo>
                  <a:lnTo>
                    <a:pt x="574" y="6"/>
                  </a:lnTo>
                  <a:lnTo>
                    <a:pt x="561" y="4"/>
                  </a:lnTo>
                  <a:lnTo>
                    <a:pt x="546" y="2"/>
                  </a:lnTo>
                  <a:lnTo>
                    <a:pt x="530" y="2"/>
                  </a:lnTo>
                  <a:lnTo>
                    <a:pt x="515" y="0"/>
                  </a:lnTo>
                  <a:lnTo>
                    <a:pt x="500" y="0"/>
                  </a:lnTo>
                  <a:lnTo>
                    <a:pt x="486" y="0"/>
                  </a:lnTo>
                  <a:lnTo>
                    <a:pt x="474" y="2"/>
                  </a:lnTo>
                  <a:lnTo>
                    <a:pt x="461" y="2"/>
                  </a:lnTo>
                  <a:lnTo>
                    <a:pt x="449" y="6"/>
                  </a:lnTo>
                  <a:lnTo>
                    <a:pt x="439" y="7"/>
                  </a:lnTo>
                  <a:lnTo>
                    <a:pt x="429" y="12"/>
                  </a:lnTo>
                  <a:lnTo>
                    <a:pt x="420" y="14"/>
                  </a:lnTo>
                  <a:lnTo>
                    <a:pt x="410" y="17"/>
                  </a:lnTo>
                  <a:lnTo>
                    <a:pt x="402" y="22"/>
                  </a:lnTo>
                  <a:lnTo>
                    <a:pt x="397" y="26"/>
                  </a:lnTo>
                  <a:lnTo>
                    <a:pt x="381" y="36"/>
                  </a:lnTo>
                  <a:lnTo>
                    <a:pt x="371" y="50"/>
                  </a:lnTo>
                  <a:lnTo>
                    <a:pt x="363" y="58"/>
                  </a:lnTo>
                  <a:lnTo>
                    <a:pt x="356" y="72"/>
                  </a:lnTo>
                  <a:lnTo>
                    <a:pt x="351" y="87"/>
                  </a:lnTo>
                  <a:lnTo>
                    <a:pt x="349" y="100"/>
                  </a:lnTo>
                  <a:lnTo>
                    <a:pt x="347" y="114"/>
                  </a:lnTo>
                  <a:lnTo>
                    <a:pt x="347" y="127"/>
                  </a:lnTo>
                  <a:lnTo>
                    <a:pt x="351" y="143"/>
                  </a:lnTo>
                  <a:lnTo>
                    <a:pt x="356" y="156"/>
                  </a:lnTo>
                  <a:lnTo>
                    <a:pt x="359" y="168"/>
                  </a:lnTo>
                  <a:lnTo>
                    <a:pt x="364" y="180"/>
                  </a:lnTo>
                  <a:lnTo>
                    <a:pt x="371" y="190"/>
                  </a:lnTo>
                  <a:lnTo>
                    <a:pt x="381" y="202"/>
                  </a:lnTo>
                  <a:lnTo>
                    <a:pt x="391" y="211"/>
                  </a:lnTo>
                  <a:lnTo>
                    <a:pt x="400" y="219"/>
                  </a:lnTo>
                  <a:lnTo>
                    <a:pt x="412" y="222"/>
                  </a:lnTo>
                  <a:lnTo>
                    <a:pt x="425" y="229"/>
                  </a:lnTo>
                  <a:lnTo>
                    <a:pt x="435" y="229"/>
                  </a:lnTo>
                  <a:lnTo>
                    <a:pt x="449" y="231"/>
                  </a:lnTo>
                  <a:lnTo>
                    <a:pt x="463" y="227"/>
                  </a:lnTo>
                  <a:lnTo>
                    <a:pt x="478" y="224"/>
                  </a:lnTo>
                  <a:lnTo>
                    <a:pt x="491" y="217"/>
                  </a:lnTo>
                  <a:lnTo>
                    <a:pt x="505" y="207"/>
                  </a:lnTo>
                  <a:lnTo>
                    <a:pt x="512" y="200"/>
                  </a:lnTo>
                  <a:lnTo>
                    <a:pt x="520" y="194"/>
                  </a:lnTo>
                  <a:lnTo>
                    <a:pt x="525" y="187"/>
                  </a:lnTo>
                  <a:lnTo>
                    <a:pt x="534" y="180"/>
                  </a:lnTo>
                  <a:lnTo>
                    <a:pt x="525" y="175"/>
                  </a:lnTo>
                  <a:lnTo>
                    <a:pt x="520" y="170"/>
                  </a:lnTo>
                  <a:lnTo>
                    <a:pt x="505" y="182"/>
                  </a:lnTo>
                  <a:lnTo>
                    <a:pt x="491" y="190"/>
                  </a:lnTo>
                  <a:lnTo>
                    <a:pt x="476" y="199"/>
                  </a:lnTo>
                  <a:lnTo>
                    <a:pt x="464" y="205"/>
                  </a:lnTo>
                  <a:lnTo>
                    <a:pt x="451" y="209"/>
                  </a:lnTo>
                  <a:lnTo>
                    <a:pt x="439" y="211"/>
                  </a:lnTo>
                  <a:lnTo>
                    <a:pt x="429" y="209"/>
                  </a:lnTo>
                  <a:lnTo>
                    <a:pt x="420" y="209"/>
                  </a:lnTo>
                  <a:lnTo>
                    <a:pt x="408" y="204"/>
                  </a:lnTo>
                  <a:lnTo>
                    <a:pt x="398" y="199"/>
                  </a:lnTo>
                  <a:lnTo>
                    <a:pt x="391" y="190"/>
                  </a:lnTo>
                  <a:lnTo>
                    <a:pt x="385" y="185"/>
                  </a:lnTo>
                  <a:lnTo>
                    <a:pt x="378" y="175"/>
                  </a:lnTo>
                  <a:lnTo>
                    <a:pt x="373" y="166"/>
                  </a:lnTo>
                  <a:lnTo>
                    <a:pt x="368" y="156"/>
                  </a:lnTo>
                  <a:lnTo>
                    <a:pt x="368" y="148"/>
                  </a:lnTo>
                  <a:lnTo>
                    <a:pt x="364" y="134"/>
                  </a:lnTo>
                  <a:lnTo>
                    <a:pt x="364" y="122"/>
                  </a:lnTo>
                  <a:lnTo>
                    <a:pt x="364" y="112"/>
                  </a:lnTo>
                  <a:lnTo>
                    <a:pt x="368" y="100"/>
                  </a:lnTo>
                  <a:lnTo>
                    <a:pt x="371" y="90"/>
                  </a:lnTo>
                  <a:lnTo>
                    <a:pt x="378" y="78"/>
                  </a:lnTo>
                  <a:lnTo>
                    <a:pt x="385" y="68"/>
                  </a:lnTo>
                  <a:lnTo>
                    <a:pt x="395" y="58"/>
                  </a:lnTo>
                  <a:lnTo>
                    <a:pt x="403" y="50"/>
                  </a:lnTo>
                  <a:lnTo>
                    <a:pt x="415" y="41"/>
                  </a:lnTo>
                  <a:lnTo>
                    <a:pt x="429" y="33"/>
                  </a:lnTo>
                  <a:lnTo>
                    <a:pt x="446" y="28"/>
                  </a:lnTo>
                  <a:lnTo>
                    <a:pt x="454" y="24"/>
                  </a:lnTo>
                  <a:lnTo>
                    <a:pt x="461" y="22"/>
                  </a:lnTo>
                  <a:lnTo>
                    <a:pt x="471" y="21"/>
                  </a:lnTo>
                  <a:lnTo>
                    <a:pt x="483" y="21"/>
                  </a:lnTo>
                  <a:lnTo>
                    <a:pt x="493" y="19"/>
                  </a:lnTo>
                  <a:lnTo>
                    <a:pt x="503" y="19"/>
                  </a:lnTo>
                  <a:lnTo>
                    <a:pt x="515" y="19"/>
                  </a:lnTo>
                  <a:lnTo>
                    <a:pt x="529" y="21"/>
                  </a:lnTo>
                  <a:lnTo>
                    <a:pt x="542" y="21"/>
                  </a:lnTo>
                  <a:lnTo>
                    <a:pt x="556" y="22"/>
                  </a:lnTo>
                  <a:lnTo>
                    <a:pt x="568" y="22"/>
                  </a:lnTo>
                  <a:lnTo>
                    <a:pt x="581" y="26"/>
                  </a:lnTo>
                  <a:lnTo>
                    <a:pt x="590" y="29"/>
                  </a:lnTo>
                  <a:lnTo>
                    <a:pt x="602" y="33"/>
                  </a:lnTo>
                  <a:lnTo>
                    <a:pt x="610" y="38"/>
                  </a:lnTo>
                  <a:lnTo>
                    <a:pt x="620" y="44"/>
                  </a:lnTo>
                  <a:lnTo>
                    <a:pt x="632" y="55"/>
                  </a:lnTo>
                  <a:lnTo>
                    <a:pt x="644" y="70"/>
                  </a:lnTo>
                  <a:lnTo>
                    <a:pt x="651" y="85"/>
                  </a:lnTo>
                  <a:lnTo>
                    <a:pt x="654" y="102"/>
                  </a:lnTo>
                  <a:lnTo>
                    <a:pt x="654" y="111"/>
                  </a:lnTo>
                  <a:lnTo>
                    <a:pt x="654" y="119"/>
                  </a:lnTo>
                  <a:lnTo>
                    <a:pt x="652" y="127"/>
                  </a:lnTo>
                  <a:lnTo>
                    <a:pt x="652" y="138"/>
                  </a:lnTo>
                  <a:lnTo>
                    <a:pt x="651" y="146"/>
                  </a:lnTo>
                  <a:lnTo>
                    <a:pt x="649" y="155"/>
                  </a:lnTo>
                  <a:lnTo>
                    <a:pt x="646" y="165"/>
                  </a:lnTo>
                  <a:lnTo>
                    <a:pt x="644" y="175"/>
                  </a:lnTo>
                  <a:lnTo>
                    <a:pt x="639" y="183"/>
                  </a:lnTo>
                  <a:lnTo>
                    <a:pt x="634" y="192"/>
                  </a:lnTo>
                  <a:lnTo>
                    <a:pt x="629" y="202"/>
                  </a:lnTo>
                  <a:lnTo>
                    <a:pt x="624" y="212"/>
                  </a:lnTo>
                  <a:lnTo>
                    <a:pt x="619" y="219"/>
                  </a:lnTo>
                  <a:lnTo>
                    <a:pt x="612" y="229"/>
                  </a:lnTo>
                  <a:lnTo>
                    <a:pt x="605" y="239"/>
                  </a:lnTo>
                  <a:lnTo>
                    <a:pt x="598" y="249"/>
                  </a:lnTo>
                  <a:lnTo>
                    <a:pt x="588" y="255"/>
                  </a:lnTo>
                  <a:lnTo>
                    <a:pt x="581" y="263"/>
                  </a:lnTo>
                  <a:lnTo>
                    <a:pt x="573" y="272"/>
                  </a:lnTo>
                  <a:lnTo>
                    <a:pt x="564" y="280"/>
                  </a:lnTo>
                  <a:lnTo>
                    <a:pt x="556" y="285"/>
                  </a:lnTo>
                  <a:lnTo>
                    <a:pt x="546" y="292"/>
                  </a:lnTo>
                  <a:lnTo>
                    <a:pt x="535" y="299"/>
                  </a:lnTo>
                  <a:lnTo>
                    <a:pt x="527" y="305"/>
                  </a:lnTo>
                  <a:lnTo>
                    <a:pt x="517" y="309"/>
                  </a:lnTo>
                  <a:lnTo>
                    <a:pt x="505" y="314"/>
                  </a:lnTo>
                  <a:lnTo>
                    <a:pt x="493" y="317"/>
                  </a:lnTo>
                  <a:lnTo>
                    <a:pt x="485" y="321"/>
                  </a:lnTo>
                  <a:lnTo>
                    <a:pt x="473" y="322"/>
                  </a:lnTo>
                  <a:lnTo>
                    <a:pt x="463" y="324"/>
                  </a:lnTo>
                  <a:lnTo>
                    <a:pt x="452" y="326"/>
                  </a:lnTo>
                  <a:lnTo>
                    <a:pt x="442" y="327"/>
                  </a:lnTo>
                  <a:lnTo>
                    <a:pt x="429" y="326"/>
                  </a:lnTo>
                  <a:lnTo>
                    <a:pt x="420" y="324"/>
                  </a:lnTo>
                  <a:lnTo>
                    <a:pt x="407" y="322"/>
                  </a:lnTo>
                  <a:lnTo>
                    <a:pt x="397" y="321"/>
                  </a:lnTo>
                  <a:lnTo>
                    <a:pt x="386" y="317"/>
                  </a:lnTo>
                  <a:lnTo>
                    <a:pt x="374" y="312"/>
                  </a:lnTo>
                  <a:lnTo>
                    <a:pt x="364" y="307"/>
                  </a:lnTo>
                  <a:lnTo>
                    <a:pt x="356" y="302"/>
                  </a:lnTo>
                  <a:lnTo>
                    <a:pt x="344" y="292"/>
                  </a:lnTo>
                  <a:lnTo>
                    <a:pt x="332" y="283"/>
                  </a:lnTo>
                  <a:lnTo>
                    <a:pt x="324" y="275"/>
                  </a:lnTo>
                  <a:lnTo>
                    <a:pt x="313" y="265"/>
                  </a:lnTo>
                  <a:lnTo>
                    <a:pt x="303" y="251"/>
                  </a:lnTo>
                  <a:lnTo>
                    <a:pt x="295" y="241"/>
                  </a:lnTo>
                  <a:lnTo>
                    <a:pt x="285" y="226"/>
                  </a:lnTo>
                  <a:lnTo>
                    <a:pt x="276" y="212"/>
                  </a:lnTo>
                  <a:lnTo>
                    <a:pt x="268" y="195"/>
                  </a:lnTo>
                  <a:lnTo>
                    <a:pt x="261" y="182"/>
                  </a:lnTo>
                  <a:lnTo>
                    <a:pt x="252" y="166"/>
                  </a:lnTo>
                  <a:lnTo>
                    <a:pt x="246" y="153"/>
                  </a:lnTo>
                  <a:lnTo>
                    <a:pt x="239" y="138"/>
                  </a:lnTo>
                  <a:lnTo>
                    <a:pt x="234" y="122"/>
                  </a:lnTo>
                  <a:lnTo>
                    <a:pt x="227" y="111"/>
                  </a:lnTo>
                  <a:lnTo>
                    <a:pt x="220" y="97"/>
                  </a:lnTo>
                  <a:lnTo>
                    <a:pt x="212" y="83"/>
                  </a:lnTo>
                  <a:lnTo>
                    <a:pt x="205" y="72"/>
                  </a:lnTo>
                  <a:lnTo>
                    <a:pt x="195" y="60"/>
                  </a:lnTo>
                  <a:lnTo>
                    <a:pt x="186" y="51"/>
                  </a:lnTo>
                  <a:lnTo>
                    <a:pt x="176" y="41"/>
                  </a:lnTo>
                  <a:lnTo>
                    <a:pt x="164" y="33"/>
                  </a:lnTo>
                  <a:lnTo>
                    <a:pt x="151" y="26"/>
                  </a:lnTo>
                  <a:lnTo>
                    <a:pt x="139" y="22"/>
                  </a:lnTo>
                  <a:lnTo>
                    <a:pt x="124" y="17"/>
                  </a:lnTo>
                  <a:lnTo>
                    <a:pt x="112" y="16"/>
                  </a:lnTo>
                  <a:lnTo>
                    <a:pt x="97" y="14"/>
                  </a:lnTo>
                  <a:lnTo>
                    <a:pt x="83" y="17"/>
                  </a:lnTo>
                  <a:lnTo>
                    <a:pt x="69" y="19"/>
                  </a:lnTo>
                  <a:lnTo>
                    <a:pt x="58" y="22"/>
                  </a:lnTo>
                  <a:lnTo>
                    <a:pt x="46" y="28"/>
                  </a:lnTo>
                  <a:lnTo>
                    <a:pt x="36" y="38"/>
                  </a:lnTo>
                  <a:lnTo>
                    <a:pt x="24" y="44"/>
                  </a:lnTo>
                  <a:lnTo>
                    <a:pt x="15" y="55"/>
                  </a:lnTo>
                  <a:lnTo>
                    <a:pt x="8" y="65"/>
                  </a:lnTo>
                  <a:lnTo>
                    <a:pt x="5" y="78"/>
                  </a:lnTo>
                  <a:lnTo>
                    <a:pt x="0" y="90"/>
                  </a:lnTo>
                  <a:lnTo>
                    <a:pt x="0" y="104"/>
                  </a:lnTo>
                  <a:lnTo>
                    <a:pt x="0" y="119"/>
                  </a:lnTo>
                  <a:lnTo>
                    <a:pt x="7" y="134"/>
                  </a:lnTo>
                  <a:lnTo>
                    <a:pt x="12" y="148"/>
                  </a:lnTo>
                  <a:lnTo>
                    <a:pt x="15" y="160"/>
                  </a:lnTo>
                  <a:lnTo>
                    <a:pt x="22" y="173"/>
                  </a:lnTo>
                  <a:lnTo>
                    <a:pt x="32" y="187"/>
                  </a:lnTo>
                  <a:lnTo>
                    <a:pt x="41" y="195"/>
                  </a:lnTo>
                  <a:lnTo>
                    <a:pt x="49" y="205"/>
                  </a:lnTo>
                  <a:lnTo>
                    <a:pt x="59" y="216"/>
                  </a:lnTo>
                  <a:lnTo>
                    <a:pt x="71" y="224"/>
                  </a:lnTo>
                  <a:lnTo>
                    <a:pt x="80" y="231"/>
                  </a:lnTo>
                  <a:lnTo>
                    <a:pt x="90" y="238"/>
                  </a:lnTo>
                  <a:lnTo>
                    <a:pt x="102" y="243"/>
                  </a:lnTo>
                  <a:lnTo>
                    <a:pt x="112" y="249"/>
                  </a:lnTo>
                  <a:lnTo>
                    <a:pt x="122" y="251"/>
                  </a:lnTo>
                  <a:lnTo>
                    <a:pt x="132" y="255"/>
                  </a:lnTo>
                  <a:lnTo>
                    <a:pt x="142" y="256"/>
                  </a:lnTo>
                  <a:lnTo>
                    <a:pt x="152" y="260"/>
                  </a:lnTo>
                  <a:lnTo>
                    <a:pt x="169" y="258"/>
                  </a:lnTo>
                  <a:lnTo>
                    <a:pt x="183" y="255"/>
                  </a:lnTo>
                  <a:lnTo>
                    <a:pt x="193" y="246"/>
                  </a:lnTo>
                  <a:lnTo>
                    <a:pt x="200" y="236"/>
                  </a:lnTo>
                  <a:lnTo>
                    <a:pt x="200" y="227"/>
                  </a:lnTo>
                  <a:lnTo>
                    <a:pt x="200" y="219"/>
                  </a:lnTo>
                  <a:lnTo>
                    <a:pt x="197" y="211"/>
                  </a:lnTo>
                  <a:lnTo>
                    <a:pt x="195" y="202"/>
                  </a:lnTo>
                  <a:lnTo>
                    <a:pt x="188" y="188"/>
                  </a:lnTo>
                  <a:lnTo>
                    <a:pt x="181" y="178"/>
                  </a:lnTo>
                  <a:lnTo>
                    <a:pt x="173" y="165"/>
                  </a:lnTo>
                  <a:lnTo>
                    <a:pt x="163" y="155"/>
                  </a:lnTo>
                  <a:lnTo>
                    <a:pt x="149" y="165"/>
                  </a:lnTo>
                  <a:lnTo>
                    <a:pt x="149" y="1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7088188" y="2522538"/>
              <a:ext cx="120650" cy="95250"/>
            </a:xfrm>
            <a:custGeom>
              <a:avLst/>
              <a:gdLst/>
              <a:ahLst/>
              <a:cxnLst>
                <a:cxn ang="0">
                  <a:pos x="149" y="29"/>
                </a:cxn>
                <a:cxn ang="0">
                  <a:pos x="127" y="21"/>
                </a:cxn>
                <a:cxn ang="0">
                  <a:pos x="105" y="9"/>
                </a:cxn>
                <a:cxn ang="0">
                  <a:pos x="87" y="4"/>
                </a:cxn>
                <a:cxn ang="0">
                  <a:pos x="70" y="0"/>
                </a:cxn>
                <a:cxn ang="0">
                  <a:pos x="53" y="0"/>
                </a:cxn>
                <a:cxn ang="0">
                  <a:pos x="29" y="7"/>
                </a:cxn>
                <a:cxn ang="0">
                  <a:pos x="10" y="22"/>
                </a:cxn>
                <a:cxn ang="0">
                  <a:pos x="0" y="43"/>
                </a:cxn>
                <a:cxn ang="0">
                  <a:pos x="2" y="66"/>
                </a:cxn>
                <a:cxn ang="0">
                  <a:pos x="12" y="88"/>
                </a:cxn>
                <a:cxn ang="0">
                  <a:pos x="27" y="107"/>
                </a:cxn>
                <a:cxn ang="0">
                  <a:pos x="49" y="119"/>
                </a:cxn>
                <a:cxn ang="0">
                  <a:pos x="76" y="121"/>
                </a:cxn>
                <a:cxn ang="0">
                  <a:pos x="102" y="109"/>
                </a:cxn>
                <a:cxn ang="0">
                  <a:pos x="110" y="88"/>
                </a:cxn>
                <a:cxn ang="0">
                  <a:pos x="105" y="68"/>
                </a:cxn>
                <a:cxn ang="0">
                  <a:pos x="90" y="48"/>
                </a:cxn>
                <a:cxn ang="0">
                  <a:pos x="78" y="46"/>
                </a:cxn>
                <a:cxn ang="0">
                  <a:pos x="82" y="63"/>
                </a:cxn>
                <a:cxn ang="0">
                  <a:pos x="90" y="83"/>
                </a:cxn>
                <a:cxn ang="0">
                  <a:pos x="87" y="95"/>
                </a:cxn>
                <a:cxn ang="0">
                  <a:pos x="73" y="104"/>
                </a:cxn>
                <a:cxn ang="0">
                  <a:pos x="53" y="102"/>
                </a:cxn>
                <a:cxn ang="0">
                  <a:pos x="32" y="87"/>
                </a:cxn>
                <a:cxn ang="0">
                  <a:pos x="21" y="54"/>
                </a:cxn>
                <a:cxn ang="0">
                  <a:pos x="24" y="32"/>
                </a:cxn>
                <a:cxn ang="0">
                  <a:pos x="39" y="22"/>
                </a:cxn>
                <a:cxn ang="0">
                  <a:pos x="59" y="19"/>
                </a:cxn>
                <a:cxn ang="0">
                  <a:pos x="87" y="22"/>
                </a:cxn>
                <a:cxn ang="0">
                  <a:pos x="114" y="32"/>
                </a:cxn>
                <a:cxn ang="0">
                  <a:pos x="134" y="44"/>
                </a:cxn>
                <a:cxn ang="0">
                  <a:pos x="153" y="34"/>
                </a:cxn>
              </a:cxnLst>
              <a:rect l="0" t="0" r="r" b="b"/>
              <a:pathLst>
                <a:path w="153" h="121">
                  <a:moveTo>
                    <a:pt x="153" y="34"/>
                  </a:moveTo>
                  <a:lnTo>
                    <a:pt x="149" y="29"/>
                  </a:lnTo>
                  <a:lnTo>
                    <a:pt x="141" y="26"/>
                  </a:lnTo>
                  <a:lnTo>
                    <a:pt x="127" y="21"/>
                  </a:lnTo>
                  <a:lnTo>
                    <a:pt x="115" y="14"/>
                  </a:lnTo>
                  <a:lnTo>
                    <a:pt x="105" y="9"/>
                  </a:lnTo>
                  <a:lnTo>
                    <a:pt x="97" y="7"/>
                  </a:lnTo>
                  <a:lnTo>
                    <a:pt x="87" y="4"/>
                  </a:lnTo>
                  <a:lnTo>
                    <a:pt x="80" y="2"/>
                  </a:lnTo>
                  <a:lnTo>
                    <a:pt x="70" y="0"/>
                  </a:lnTo>
                  <a:lnTo>
                    <a:pt x="61" y="0"/>
                  </a:lnTo>
                  <a:lnTo>
                    <a:pt x="53" y="0"/>
                  </a:lnTo>
                  <a:lnTo>
                    <a:pt x="46" y="4"/>
                  </a:lnTo>
                  <a:lnTo>
                    <a:pt x="29" y="7"/>
                  </a:lnTo>
                  <a:lnTo>
                    <a:pt x="21" y="14"/>
                  </a:lnTo>
                  <a:lnTo>
                    <a:pt x="10" y="22"/>
                  </a:lnTo>
                  <a:lnTo>
                    <a:pt x="5" y="32"/>
                  </a:lnTo>
                  <a:lnTo>
                    <a:pt x="0" y="43"/>
                  </a:lnTo>
                  <a:lnTo>
                    <a:pt x="0" y="54"/>
                  </a:lnTo>
                  <a:lnTo>
                    <a:pt x="2" y="66"/>
                  </a:lnTo>
                  <a:lnTo>
                    <a:pt x="7" y="80"/>
                  </a:lnTo>
                  <a:lnTo>
                    <a:pt x="12" y="88"/>
                  </a:lnTo>
                  <a:lnTo>
                    <a:pt x="21" y="98"/>
                  </a:lnTo>
                  <a:lnTo>
                    <a:pt x="27" y="107"/>
                  </a:lnTo>
                  <a:lnTo>
                    <a:pt x="39" y="115"/>
                  </a:lnTo>
                  <a:lnTo>
                    <a:pt x="49" y="119"/>
                  </a:lnTo>
                  <a:lnTo>
                    <a:pt x="61" y="121"/>
                  </a:lnTo>
                  <a:lnTo>
                    <a:pt x="76" y="121"/>
                  </a:lnTo>
                  <a:lnTo>
                    <a:pt x="90" y="119"/>
                  </a:lnTo>
                  <a:lnTo>
                    <a:pt x="102" y="109"/>
                  </a:lnTo>
                  <a:lnTo>
                    <a:pt x="109" y="100"/>
                  </a:lnTo>
                  <a:lnTo>
                    <a:pt x="110" y="88"/>
                  </a:lnTo>
                  <a:lnTo>
                    <a:pt x="110" y="80"/>
                  </a:lnTo>
                  <a:lnTo>
                    <a:pt x="105" y="68"/>
                  </a:lnTo>
                  <a:lnTo>
                    <a:pt x="98" y="56"/>
                  </a:lnTo>
                  <a:lnTo>
                    <a:pt x="90" y="48"/>
                  </a:lnTo>
                  <a:lnTo>
                    <a:pt x="85" y="41"/>
                  </a:lnTo>
                  <a:lnTo>
                    <a:pt x="78" y="46"/>
                  </a:lnTo>
                  <a:lnTo>
                    <a:pt x="71" y="54"/>
                  </a:lnTo>
                  <a:lnTo>
                    <a:pt x="82" y="63"/>
                  </a:lnTo>
                  <a:lnTo>
                    <a:pt x="90" y="78"/>
                  </a:lnTo>
                  <a:lnTo>
                    <a:pt x="90" y="83"/>
                  </a:lnTo>
                  <a:lnTo>
                    <a:pt x="90" y="88"/>
                  </a:lnTo>
                  <a:lnTo>
                    <a:pt x="87" y="95"/>
                  </a:lnTo>
                  <a:lnTo>
                    <a:pt x="83" y="102"/>
                  </a:lnTo>
                  <a:lnTo>
                    <a:pt x="73" y="104"/>
                  </a:lnTo>
                  <a:lnTo>
                    <a:pt x="63" y="104"/>
                  </a:lnTo>
                  <a:lnTo>
                    <a:pt x="53" y="102"/>
                  </a:lnTo>
                  <a:lnTo>
                    <a:pt x="48" y="98"/>
                  </a:lnTo>
                  <a:lnTo>
                    <a:pt x="32" y="87"/>
                  </a:lnTo>
                  <a:lnTo>
                    <a:pt x="24" y="73"/>
                  </a:lnTo>
                  <a:lnTo>
                    <a:pt x="21" y="54"/>
                  </a:lnTo>
                  <a:lnTo>
                    <a:pt x="22" y="41"/>
                  </a:lnTo>
                  <a:lnTo>
                    <a:pt x="24" y="32"/>
                  </a:lnTo>
                  <a:lnTo>
                    <a:pt x="31" y="27"/>
                  </a:lnTo>
                  <a:lnTo>
                    <a:pt x="39" y="22"/>
                  </a:lnTo>
                  <a:lnTo>
                    <a:pt x="51" y="21"/>
                  </a:lnTo>
                  <a:lnTo>
                    <a:pt x="59" y="19"/>
                  </a:lnTo>
                  <a:lnTo>
                    <a:pt x="75" y="21"/>
                  </a:lnTo>
                  <a:lnTo>
                    <a:pt x="87" y="22"/>
                  </a:lnTo>
                  <a:lnTo>
                    <a:pt x="102" y="27"/>
                  </a:lnTo>
                  <a:lnTo>
                    <a:pt x="114" y="32"/>
                  </a:lnTo>
                  <a:lnTo>
                    <a:pt x="126" y="39"/>
                  </a:lnTo>
                  <a:lnTo>
                    <a:pt x="134" y="44"/>
                  </a:lnTo>
                  <a:lnTo>
                    <a:pt x="144" y="51"/>
                  </a:lnTo>
                  <a:lnTo>
                    <a:pt x="153" y="34"/>
                  </a:lnTo>
                  <a:lnTo>
                    <a:pt x="153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7300913" y="2157413"/>
              <a:ext cx="136525" cy="112712"/>
            </a:xfrm>
            <a:custGeom>
              <a:avLst/>
              <a:gdLst/>
              <a:ahLst/>
              <a:cxnLst>
                <a:cxn ang="0">
                  <a:pos x="5" y="141"/>
                </a:cxn>
                <a:cxn ang="0">
                  <a:pos x="20" y="139"/>
                </a:cxn>
                <a:cxn ang="0">
                  <a:pos x="44" y="136"/>
                </a:cxn>
                <a:cxn ang="0">
                  <a:pos x="73" y="131"/>
                </a:cxn>
                <a:cxn ang="0">
                  <a:pos x="101" y="124"/>
                </a:cxn>
                <a:cxn ang="0">
                  <a:pos x="130" y="114"/>
                </a:cxn>
                <a:cxn ang="0">
                  <a:pos x="152" y="100"/>
                </a:cxn>
                <a:cxn ang="0">
                  <a:pos x="166" y="83"/>
                </a:cxn>
                <a:cxn ang="0">
                  <a:pos x="169" y="56"/>
                </a:cxn>
                <a:cxn ang="0">
                  <a:pos x="167" y="32"/>
                </a:cxn>
                <a:cxn ang="0">
                  <a:pos x="157" y="10"/>
                </a:cxn>
                <a:cxn ang="0">
                  <a:pos x="135" y="0"/>
                </a:cxn>
                <a:cxn ang="0">
                  <a:pos x="110" y="7"/>
                </a:cxn>
                <a:cxn ang="0">
                  <a:pos x="86" y="24"/>
                </a:cxn>
                <a:cxn ang="0">
                  <a:pos x="69" y="48"/>
                </a:cxn>
                <a:cxn ang="0">
                  <a:pos x="69" y="68"/>
                </a:cxn>
                <a:cxn ang="0">
                  <a:pos x="83" y="81"/>
                </a:cxn>
                <a:cxn ang="0">
                  <a:pos x="100" y="87"/>
                </a:cxn>
                <a:cxn ang="0">
                  <a:pos x="110" y="78"/>
                </a:cxn>
                <a:cxn ang="0">
                  <a:pos x="100" y="66"/>
                </a:cxn>
                <a:cxn ang="0">
                  <a:pos x="89" y="58"/>
                </a:cxn>
                <a:cxn ang="0">
                  <a:pos x="98" y="41"/>
                </a:cxn>
                <a:cxn ang="0">
                  <a:pos x="125" y="22"/>
                </a:cxn>
                <a:cxn ang="0">
                  <a:pos x="144" y="27"/>
                </a:cxn>
                <a:cxn ang="0">
                  <a:pos x="150" y="44"/>
                </a:cxn>
                <a:cxn ang="0">
                  <a:pos x="152" y="59"/>
                </a:cxn>
                <a:cxn ang="0">
                  <a:pos x="147" y="81"/>
                </a:cxn>
                <a:cxn ang="0">
                  <a:pos x="127" y="95"/>
                </a:cxn>
                <a:cxn ang="0">
                  <a:pos x="105" y="105"/>
                </a:cxn>
                <a:cxn ang="0">
                  <a:pos x="83" y="112"/>
                </a:cxn>
                <a:cxn ang="0">
                  <a:pos x="57" y="117"/>
                </a:cxn>
                <a:cxn ang="0">
                  <a:pos x="34" y="120"/>
                </a:cxn>
                <a:cxn ang="0">
                  <a:pos x="8" y="122"/>
                </a:cxn>
                <a:cxn ang="0">
                  <a:pos x="1" y="142"/>
                </a:cxn>
              </a:cxnLst>
              <a:rect l="0" t="0" r="r" b="b"/>
              <a:pathLst>
                <a:path w="171" h="142">
                  <a:moveTo>
                    <a:pt x="1" y="142"/>
                  </a:moveTo>
                  <a:lnTo>
                    <a:pt x="5" y="141"/>
                  </a:lnTo>
                  <a:lnTo>
                    <a:pt x="11" y="141"/>
                  </a:lnTo>
                  <a:lnTo>
                    <a:pt x="20" y="139"/>
                  </a:lnTo>
                  <a:lnTo>
                    <a:pt x="34" y="139"/>
                  </a:lnTo>
                  <a:lnTo>
                    <a:pt x="44" y="136"/>
                  </a:lnTo>
                  <a:lnTo>
                    <a:pt x="59" y="134"/>
                  </a:lnTo>
                  <a:lnTo>
                    <a:pt x="73" y="131"/>
                  </a:lnTo>
                  <a:lnTo>
                    <a:pt x="89" y="129"/>
                  </a:lnTo>
                  <a:lnTo>
                    <a:pt x="101" y="124"/>
                  </a:lnTo>
                  <a:lnTo>
                    <a:pt x="117" y="120"/>
                  </a:lnTo>
                  <a:lnTo>
                    <a:pt x="130" y="114"/>
                  </a:lnTo>
                  <a:lnTo>
                    <a:pt x="144" y="109"/>
                  </a:lnTo>
                  <a:lnTo>
                    <a:pt x="152" y="100"/>
                  </a:lnTo>
                  <a:lnTo>
                    <a:pt x="162" y="92"/>
                  </a:lnTo>
                  <a:lnTo>
                    <a:pt x="166" y="83"/>
                  </a:lnTo>
                  <a:lnTo>
                    <a:pt x="171" y="73"/>
                  </a:lnTo>
                  <a:lnTo>
                    <a:pt x="169" y="56"/>
                  </a:lnTo>
                  <a:lnTo>
                    <a:pt x="169" y="44"/>
                  </a:lnTo>
                  <a:lnTo>
                    <a:pt x="167" y="32"/>
                  </a:lnTo>
                  <a:lnTo>
                    <a:pt x="166" y="24"/>
                  </a:lnTo>
                  <a:lnTo>
                    <a:pt x="157" y="10"/>
                  </a:lnTo>
                  <a:lnTo>
                    <a:pt x="149" y="3"/>
                  </a:lnTo>
                  <a:lnTo>
                    <a:pt x="135" y="0"/>
                  </a:lnTo>
                  <a:lnTo>
                    <a:pt x="123" y="2"/>
                  </a:lnTo>
                  <a:lnTo>
                    <a:pt x="110" y="7"/>
                  </a:lnTo>
                  <a:lnTo>
                    <a:pt x="100" y="17"/>
                  </a:lnTo>
                  <a:lnTo>
                    <a:pt x="86" y="24"/>
                  </a:lnTo>
                  <a:lnTo>
                    <a:pt x="78" y="36"/>
                  </a:lnTo>
                  <a:lnTo>
                    <a:pt x="69" y="48"/>
                  </a:lnTo>
                  <a:lnTo>
                    <a:pt x="69" y="59"/>
                  </a:lnTo>
                  <a:lnTo>
                    <a:pt x="69" y="68"/>
                  </a:lnTo>
                  <a:lnTo>
                    <a:pt x="78" y="78"/>
                  </a:lnTo>
                  <a:lnTo>
                    <a:pt x="83" y="81"/>
                  </a:lnTo>
                  <a:lnTo>
                    <a:pt x="91" y="85"/>
                  </a:lnTo>
                  <a:lnTo>
                    <a:pt x="100" y="87"/>
                  </a:lnTo>
                  <a:lnTo>
                    <a:pt x="111" y="88"/>
                  </a:lnTo>
                  <a:lnTo>
                    <a:pt x="110" y="78"/>
                  </a:lnTo>
                  <a:lnTo>
                    <a:pt x="110" y="70"/>
                  </a:lnTo>
                  <a:lnTo>
                    <a:pt x="100" y="66"/>
                  </a:lnTo>
                  <a:lnTo>
                    <a:pt x="93" y="63"/>
                  </a:lnTo>
                  <a:lnTo>
                    <a:pt x="89" y="58"/>
                  </a:lnTo>
                  <a:lnTo>
                    <a:pt x="91" y="54"/>
                  </a:lnTo>
                  <a:lnTo>
                    <a:pt x="98" y="41"/>
                  </a:lnTo>
                  <a:lnTo>
                    <a:pt x="110" y="29"/>
                  </a:lnTo>
                  <a:lnTo>
                    <a:pt x="125" y="22"/>
                  </a:lnTo>
                  <a:lnTo>
                    <a:pt x="139" y="24"/>
                  </a:lnTo>
                  <a:lnTo>
                    <a:pt x="144" y="27"/>
                  </a:lnTo>
                  <a:lnTo>
                    <a:pt x="150" y="39"/>
                  </a:lnTo>
                  <a:lnTo>
                    <a:pt x="150" y="44"/>
                  </a:lnTo>
                  <a:lnTo>
                    <a:pt x="152" y="53"/>
                  </a:lnTo>
                  <a:lnTo>
                    <a:pt x="152" y="59"/>
                  </a:lnTo>
                  <a:lnTo>
                    <a:pt x="154" y="71"/>
                  </a:lnTo>
                  <a:lnTo>
                    <a:pt x="147" y="81"/>
                  </a:lnTo>
                  <a:lnTo>
                    <a:pt x="135" y="92"/>
                  </a:lnTo>
                  <a:lnTo>
                    <a:pt x="127" y="95"/>
                  </a:lnTo>
                  <a:lnTo>
                    <a:pt x="117" y="100"/>
                  </a:lnTo>
                  <a:lnTo>
                    <a:pt x="105" y="105"/>
                  </a:lnTo>
                  <a:lnTo>
                    <a:pt x="96" y="110"/>
                  </a:lnTo>
                  <a:lnTo>
                    <a:pt x="83" y="112"/>
                  </a:lnTo>
                  <a:lnTo>
                    <a:pt x="69" y="115"/>
                  </a:lnTo>
                  <a:lnTo>
                    <a:pt x="57" y="117"/>
                  </a:lnTo>
                  <a:lnTo>
                    <a:pt x="45" y="120"/>
                  </a:lnTo>
                  <a:lnTo>
                    <a:pt x="34" y="120"/>
                  </a:lnTo>
                  <a:lnTo>
                    <a:pt x="22" y="122"/>
                  </a:lnTo>
                  <a:lnTo>
                    <a:pt x="8" y="122"/>
                  </a:lnTo>
                  <a:lnTo>
                    <a:pt x="0" y="124"/>
                  </a:lnTo>
                  <a:lnTo>
                    <a:pt x="1" y="142"/>
                  </a:lnTo>
                  <a:lnTo>
                    <a:pt x="1" y="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7026275" y="2222500"/>
              <a:ext cx="28575" cy="60325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20" y="77"/>
                </a:cxn>
                <a:cxn ang="0">
                  <a:pos x="35" y="73"/>
                </a:cxn>
                <a:cxn ang="0">
                  <a:pos x="15" y="0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35" h="77">
                  <a:moveTo>
                    <a:pt x="0" y="6"/>
                  </a:moveTo>
                  <a:lnTo>
                    <a:pt x="20" y="77"/>
                  </a:lnTo>
                  <a:lnTo>
                    <a:pt x="35" y="73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7188200" y="2192338"/>
              <a:ext cx="41275" cy="65087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4" y="81"/>
                </a:cxn>
                <a:cxn ang="0">
                  <a:pos x="51" y="75"/>
                </a:cxn>
                <a:cxn ang="0">
                  <a:pos x="19" y="0"/>
                </a:cxn>
                <a:cxn ang="0">
                  <a:pos x="0" y="9"/>
                </a:cxn>
                <a:cxn ang="0">
                  <a:pos x="0" y="9"/>
                </a:cxn>
              </a:cxnLst>
              <a:rect l="0" t="0" r="r" b="b"/>
              <a:pathLst>
                <a:path w="51" h="81">
                  <a:moveTo>
                    <a:pt x="0" y="9"/>
                  </a:moveTo>
                  <a:lnTo>
                    <a:pt x="34" y="81"/>
                  </a:lnTo>
                  <a:lnTo>
                    <a:pt x="51" y="75"/>
                  </a:lnTo>
                  <a:lnTo>
                    <a:pt x="19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7340600" y="2074863"/>
              <a:ext cx="65088" cy="50800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71" y="64"/>
                </a:cxn>
                <a:cxn ang="0">
                  <a:pos x="83" y="51"/>
                </a:cxn>
                <a:cxn ang="0">
                  <a:pos x="10" y="0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83" h="64">
                  <a:moveTo>
                    <a:pt x="0" y="14"/>
                  </a:moveTo>
                  <a:lnTo>
                    <a:pt x="71" y="64"/>
                  </a:lnTo>
                  <a:lnTo>
                    <a:pt x="83" y="51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7491413" y="2163763"/>
              <a:ext cx="68263" cy="61912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0" y="62"/>
                </a:cxn>
                <a:cxn ang="0">
                  <a:pos x="13" y="78"/>
                </a:cxn>
                <a:cxn ang="0">
                  <a:pos x="86" y="13"/>
                </a:cxn>
                <a:cxn ang="0">
                  <a:pos x="76" y="0"/>
                </a:cxn>
                <a:cxn ang="0">
                  <a:pos x="76" y="0"/>
                </a:cxn>
              </a:cxnLst>
              <a:rect l="0" t="0" r="r" b="b"/>
              <a:pathLst>
                <a:path w="86" h="78">
                  <a:moveTo>
                    <a:pt x="76" y="0"/>
                  </a:moveTo>
                  <a:lnTo>
                    <a:pt x="0" y="62"/>
                  </a:lnTo>
                  <a:lnTo>
                    <a:pt x="13" y="78"/>
                  </a:lnTo>
                  <a:lnTo>
                    <a:pt x="86" y="13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7546975" y="2376488"/>
              <a:ext cx="77788" cy="49212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44"/>
                </a:cxn>
                <a:cxn ang="0">
                  <a:pos x="9" y="61"/>
                </a:cxn>
                <a:cxn ang="0">
                  <a:pos x="98" y="15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98" h="61">
                  <a:moveTo>
                    <a:pt x="90" y="0"/>
                  </a:moveTo>
                  <a:lnTo>
                    <a:pt x="0" y="44"/>
                  </a:lnTo>
                  <a:lnTo>
                    <a:pt x="9" y="61"/>
                  </a:lnTo>
                  <a:lnTo>
                    <a:pt x="98" y="15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7493000" y="2538413"/>
              <a:ext cx="19050" cy="730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91"/>
                </a:cxn>
                <a:cxn ang="0">
                  <a:pos x="22" y="91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" h="91">
                  <a:moveTo>
                    <a:pt x="0" y="0"/>
                  </a:moveTo>
                  <a:lnTo>
                    <a:pt x="5" y="91"/>
                  </a:lnTo>
                  <a:lnTo>
                    <a:pt x="22" y="91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7205663" y="2590800"/>
              <a:ext cx="58738" cy="1143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60" y="144"/>
                </a:cxn>
                <a:cxn ang="0">
                  <a:pos x="75" y="137"/>
                </a:cxn>
                <a:cxn ang="0">
                  <a:pos x="16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75" h="144">
                  <a:moveTo>
                    <a:pt x="0" y="5"/>
                  </a:moveTo>
                  <a:lnTo>
                    <a:pt x="60" y="144"/>
                  </a:lnTo>
                  <a:lnTo>
                    <a:pt x="75" y="137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7534275" y="3109913"/>
              <a:ext cx="912813" cy="58737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151" y="74"/>
                </a:cxn>
                <a:cxn ang="0">
                  <a:pos x="1145" y="55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1151" h="74">
                  <a:moveTo>
                    <a:pt x="0" y="18"/>
                  </a:moveTo>
                  <a:lnTo>
                    <a:pt x="1151" y="74"/>
                  </a:lnTo>
                  <a:lnTo>
                    <a:pt x="1145" y="55"/>
                  </a:lnTo>
                  <a:lnTo>
                    <a:pt x="0" y="0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8337550" y="2605088"/>
              <a:ext cx="107950" cy="555625"/>
            </a:xfrm>
            <a:custGeom>
              <a:avLst/>
              <a:gdLst/>
              <a:ahLst/>
              <a:cxnLst>
                <a:cxn ang="0">
                  <a:pos x="135" y="697"/>
                </a:cxn>
                <a:cxn ang="0">
                  <a:pos x="15" y="0"/>
                </a:cxn>
                <a:cxn ang="0">
                  <a:pos x="0" y="4"/>
                </a:cxn>
                <a:cxn ang="0">
                  <a:pos x="118" y="700"/>
                </a:cxn>
                <a:cxn ang="0">
                  <a:pos x="135" y="697"/>
                </a:cxn>
                <a:cxn ang="0">
                  <a:pos x="135" y="697"/>
                </a:cxn>
              </a:cxnLst>
              <a:rect l="0" t="0" r="r" b="b"/>
              <a:pathLst>
                <a:path w="135" h="700">
                  <a:moveTo>
                    <a:pt x="135" y="697"/>
                  </a:moveTo>
                  <a:lnTo>
                    <a:pt x="15" y="0"/>
                  </a:lnTo>
                  <a:lnTo>
                    <a:pt x="0" y="4"/>
                  </a:lnTo>
                  <a:lnTo>
                    <a:pt x="118" y="700"/>
                  </a:lnTo>
                  <a:lnTo>
                    <a:pt x="135" y="697"/>
                  </a:lnTo>
                  <a:lnTo>
                    <a:pt x="135" y="69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8337550" y="2603500"/>
              <a:ext cx="204788" cy="4143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242" y="521"/>
                </a:cxn>
                <a:cxn ang="0">
                  <a:pos x="257" y="515"/>
                </a:cxn>
                <a:cxn ang="0">
                  <a:pos x="15" y="0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257" h="521">
                  <a:moveTo>
                    <a:pt x="0" y="6"/>
                  </a:moveTo>
                  <a:lnTo>
                    <a:pt x="242" y="521"/>
                  </a:lnTo>
                  <a:lnTo>
                    <a:pt x="257" y="515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8415338" y="3006725"/>
              <a:ext cx="133350" cy="17462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168" y="20"/>
                </a:cxn>
                <a:cxn ang="0">
                  <a:pos x="158" y="0"/>
                </a:cxn>
                <a:cxn ang="0">
                  <a:pos x="158" y="0"/>
                </a:cxn>
              </a:cxnLst>
              <a:rect l="0" t="0" r="r" b="b"/>
              <a:pathLst>
                <a:path w="168" h="20">
                  <a:moveTo>
                    <a:pt x="158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168" y="20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7108825" y="1011238"/>
              <a:ext cx="74613" cy="6032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4" y="15"/>
                </a:cxn>
                <a:cxn ang="0">
                  <a:pos x="12" y="17"/>
                </a:cxn>
                <a:cxn ang="0">
                  <a:pos x="26" y="20"/>
                </a:cxn>
                <a:cxn ang="0">
                  <a:pos x="39" y="27"/>
                </a:cxn>
                <a:cxn ang="0">
                  <a:pos x="53" y="36"/>
                </a:cxn>
                <a:cxn ang="0">
                  <a:pos x="65" y="46"/>
                </a:cxn>
                <a:cxn ang="0">
                  <a:pos x="68" y="51"/>
                </a:cxn>
                <a:cxn ang="0">
                  <a:pos x="71" y="59"/>
                </a:cxn>
                <a:cxn ang="0">
                  <a:pos x="73" y="68"/>
                </a:cxn>
                <a:cxn ang="0">
                  <a:pos x="75" y="76"/>
                </a:cxn>
                <a:cxn ang="0">
                  <a:pos x="93" y="76"/>
                </a:cxn>
                <a:cxn ang="0">
                  <a:pos x="92" y="73"/>
                </a:cxn>
                <a:cxn ang="0">
                  <a:pos x="92" y="66"/>
                </a:cxn>
                <a:cxn ang="0">
                  <a:pos x="90" y="53"/>
                </a:cxn>
                <a:cxn ang="0">
                  <a:pos x="87" y="41"/>
                </a:cxn>
                <a:cxn ang="0">
                  <a:pos x="80" y="34"/>
                </a:cxn>
                <a:cxn ang="0">
                  <a:pos x="75" y="27"/>
                </a:cxn>
                <a:cxn ang="0">
                  <a:pos x="68" y="20"/>
                </a:cxn>
                <a:cxn ang="0">
                  <a:pos x="60" y="15"/>
                </a:cxn>
                <a:cxn ang="0">
                  <a:pos x="49" y="8"/>
                </a:cxn>
                <a:cxn ang="0">
                  <a:pos x="36" y="5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15"/>
                </a:cxn>
                <a:cxn ang="0">
                  <a:pos x="0" y="15"/>
                </a:cxn>
              </a:cxnLst>
              <a:rect l="0" t="0" r="r" b="b"/>
              <a:pathLst>
                <a:path w="93" h="76">
                  <a:moveTo>
                    <a:pt x="0" y="15"/>
                  </a:moveTo>
                  <a:lnTo>
                    <a:pt x="4" y="15"/>
                  </a:lnTo>
                  <a:lnTo>
                    <a:pt x="12" y="17"/>
                  </a:lnTo>
                  <a:lnTo>
                    <a:pt x="26" y="20"/>
                  </a:lnTo>
                  <a:lnTo>
                    <a:pt x="39" y="27"/>
                  </a:lnTo>
                  <a:lnTo>
                    <a:pt x="53" y="36"/>
                  </a:lnTo>
                  <a:lnTo>
                    <a:pt x="65" y="46"/>
                  </a:lnTo>
                  <a:lnTo>
                    <a:pt x="68" y="51"/>
                  </a:lnTo>
                  <a:lnTo>
                    <a:pt x="71" y="59"/>
                  </a:lnTo>
                  <a:lnTo>
                    <a:pt x="73" y="68"/>
                  </a:lnTo>
                  <a:lnTo>
                    <a:pt x="75" y="76"/>
                  </a:lnTo>
                  <a:lnTo>
                    <a:pt x="93" y="76"/>
                  </a:lnTo>
                  <a:lnTo>
                    <a:pt x="92" y="73"/>
                  </a:lnTo>
                  <a:lnTo>
                    <a:pt x="92" y="66"/>
                  </a:lnTo>
                  <a:lnTo>
                    <a:pt x="90" y="53"/>
                  </a:lnTo>
                  <a:lnTo>
                    <a:pt x="87" y="41"/>
                  </a:lnTo>
                  <a:lnTo>
                    <a:pt x="80" y="34"/>
                  </a:lnTo>
                  <a:lnTo>
                    <a:pt x="75" y="27"/>
                  </a:lnTo>
                  <a:lnTo>
                    <a:pt x="68" y="20"/>
                  </a:lnTo>
                  <a:lnTo>
                    <a:pt x="60" y="15"/>
                  </a:lnTo>
                  <a:lnTo>
                    <a:pt x="49" y="8"/>
                  </a:lnTo>
                  <a:lnTo>
                    <a:pt x="36" y="5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7456488" y="1177925"/>
              <a:ext cx="77788" cy="6350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20"/>
                </a:cxn>
                <a:cxn ang="0">
                  <a:pos x="15" y="20"/>
                </a:cxn>
                <a:cxn ang="0">
                  <a:pos x="28" y="20"/>
                </a:cxn>
                <a:cxn ang="0">
                  <a:pos x="42" y="24"/>
                </a:cxn>
                <a:cxn ang="0">
                  <a:pos x="55" y="31"/>
                </a:cxn>
                <a:cxn ang="0">
                  <a:pos x="67" y="42"/>
                </a:cxn>
                <a:cxn ang="0">
                  <a:pos x="71" y="48"/>
                </a:cxn>
                <a:cxn ang="0">
                  <a:pos x="76" y="56"/>
                </a:cxn>
                <a:cxn ang="0">
                  <a:pos x="79" y="66"/>
                </a:cxn>
                <a:cxn ang="0">
                  <a:pos x="81" y="81"/>
                </a:cxn>
                <a:cxn ang="0">
                  <a:pos x="98" y="81"/>
                </a:cxn>
                <a:cxn ang="0">
                  <a:pos x="98" y="78"/>
                </a:cxn>
                <a:cxn ang="0">
                  <a:pos x="98" y="73"/>
                </a:cxn>
                <a:cxn ang="0">
                  <a:pos x="96" y="64"/>
                </a:cxn>
                <a:cxn ang="0">
                  <a:pos x="96" y="56"/>
                </a:cxn>
                <a:cxn ang="0">
                  <a:pos x="93" y="46"/>
                </a:cxn>
                <a:cxn ang="0">
                  <a:pos x="89" y="36"/>
                </a:cxn>
                <a:cxn ang="0">
                  <a:pos x="83" y="26"/>
                </a:cxn>
                <a:cxn ang="0">
                  <a:pos x="74" y="19"/>
                </a:cxn>
                <a:cxn ang="0">
                  <a:pos x="64" y="10"/>
                </a:cxn>
                <a:cxn ang="0">
                  <a:pos x="50" y="5"/>
                </a:cxn>
                <a:cxn ang="0">
                  <a:pos x="37" y="2"/>
                </a:cxn>
                <a:cxn ang="0">
                  <a:pos x="27" y="2"/>
                </a:cxn>
                <a:cxn ang="0">
                  <a:pos x="13" y="0"/>
                </a:cxn>
                <a:cxn ang="0">
                  <a:pos x="5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98" h="81">
                  <a:moveTo>
                    <a:pt x="3" y="22"/>
                  </a:moveTo>
                  <a:lnTo>
                    <a:pt x="6" y="20"/>
                  </a:lnTo>
                  <a:lnTo>
                    <a:pt x="15" y="20"/>
                  </a:lnTo>
                  <a:lnTo>
                    <a:pt x="28" y="20"/>
                  </a:lnTo>
                  <a:lnTo>
                    <a:pt x="42" y="24"/>
                  </a:lnTo>
                  <a:lnTo>
                    <a:pt x="55" y="31"/>
                  </a:lnTo>
                  <a:lnTo>
                    <a:pt x="67" y="42"/>
                  </a:lnTo>
                  <a:lnTo>
                    <a:pt x="71" y="48"/>
                  </a:lnTo>
                  <a:lnTo>
                    <a:pt x="76" y="56"/>
                  </a:lnTo>
                  <a:lnTo>
                    <a:pt x="79" y="66"/>
                  </a:lnTo>
                  <a:lnTo>
                    <a:pt x="81" y="81"/>
                  </a:lnTo>
                  <a:lnTo>
                    <a:pt x="98" y="81"/>
                  </a:lnTo>
                  <a:lnTo>
                    <a:pt x="98" y="78"/>
                  </a:lnTo>
                  <a:lnTo>
                    <a:pt x="98" y="73"/>
                  </a:lnTo>
                  <a:lnTo>
                    <a:pt x="96" y="64"/>
                  </a:lnTo>
                  <a:lnTo>
                    <a:pt x="96" y="56"/>
                  </a:lnTo>
                  <a:lnTo>
                    <a:pt x="93" y="46"/>
                  </a:lnTo>
                  <a:lnTo>
                    <a:pt x="89" y="36"/>
                  </a:lnTo>
                  <a:lnTo>
                    <a:pt x="83" y="26"/>
                  </a:lnTo>
                  <a:lnTo>
                    <a:pt x="74" y="19"/>
                  </a:lnTo>
                  <a:lnTo>
                    <a:pt x="64" y="10"/>
                  </a:lnTo>
                  <a:lnTo>
                    <a:pt x="50" y="5"/>
                  </a:lnTo>
                  <a:lnTo>
                    <a:pt x="37" y="2"/>
                  </a:lnTo>
                  <a:lnTo>
                    <a:pt x="27" y="2"/>
                  </a:lnTo>
                  <a:lnTo>
                    <a:pt x="13" y="0"/>
                  </a:lnTo>
                  <a:lnTo>
                    <a:pt x="5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3" y="22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7388225" y="984250"/>
              <a:ext cx="276225" cy="19367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20" y="0"/>
                </a:cxn>
                <a:cxn ang="0">
                  <a:pos x="44" y="4"/>
                </a:cxn>
                <a:cxn ang="0">
                  <a:pos x="76" y="9"/>
                </a:cxn>
                <a:cxn ang="0">
                  <a:pos x="95" y="12"/>
                </a:cxn>
                <a:cxn ang="0">
                  <a:pos x="117" y="17"/>
                </a:cxn>
                <a:cxn ang="0">
                  <a:pos x="136" y="20"/>
                </a:cxn>
                <a:cxn ang="0">
                  <a:pos x="156" y="24"/>
                </a:cxn>
                <a:cxn ang="0">
                  <a:pos x="175" y="27"/>
                </a:cxn>
                <a:cxn ang="0">
                  <a:pos x="192" y="31"/>
                </a:cxn>
                <a:cxn ang="0">
                  <a:pos x="219" y="36"/>
                </a:cxn>
                <a:cxn ang="0">
                  <a:pos x="236" y="41"/>
                </a:cxn>
                <a:cxn ang="0">
                  <a:pos x="244" y="44"/>
                </a:cxn>
                <a:cxn ang="0">
                  <a:pos x="259" y="54"/>
                </a:cxn>
                <a:cxn ang="0">
                  <a:pos x="278" y="68"/>
                </a:cxn>
                <a:cxn ang="0">
                  <a:pos x="298" y="83"/>
                </a:cxn>
                <a:cxn ang="0">
                  <a:pos x="315" y="100"/>
                </a:cxn>
                <a:cxn ang="0">
                  <a:pos x="334" y="117"/>
                </a:cxn>
                <a:cxn ang="0">
                  <a:pos x="344" y="132"/>
                </a:cxn>
                <a:cxn ang="0">
                  <a:pos x="349" y="148"/>
                </a:cxn>
                <a:cxn ang="0">
                  <a:pos x="346" y="175"/>
                </a:cxn>
                <a:cxn ang="0">
                  <a:pos x="344" y="207"/>
                </a:cxn>
                <a:cxn ang="0">
                  <a:pos x="341" y="234"/>
                </a:cxn>
                <a:cxn ang="0">
                  <a:pos x="341" y="244"/>
                </a:cxn>
                <a:cxn ang="0">
                  <a:pos x="280" y="222"/>
                </a:cxn>
                <a:cxn ang="0">
                  <a:pos x="263" y="202"/>
                </a:cxn>
                <a:cxn ang="0">
                  <a:pos x="248" y="183"/>
                </a:cxn>
                <a:cxn ang="0">
                  <a:pos x="231" y="163"/>
                </a:cxn>
                <a:cxn ang="0">
                  <a:pos x="214" y="142"/>
                </a:cxn>
                <a:cxn ang="0">
                  <a:pos x="197" y="127"/>
                </a:cxn>
                <a:cxn ang="0">
                  <a:pos x="187" y="117"/>
                </a:cxn>
                <a:cxn ang="0">
                  <a:pos x="180" y="115"/>
                </a:cxn>
                <a:cxn ang="0">
                  <a:pos x="161" y="115"/>
                </a:cxn>
                <a:cxn ang="0">
                  <a:pos x="132" y="117"/>
                </a:cxn>
                <a:cxn ang="0">
                  <a:pos x="102" y="120"/>
                </a:cxn>
                <a:cxn ang="0">
                  <a:pos x="70" y="124"/>
                </a:cxn>
                <a:cxn ang="0">
                  <a:pos x="39" y="127"/>
                </a:cxn>
                <a:cxn ang="0">
                  <a:pos x="15" y="132"/>
                </a:cxn>
                <a:cxn ang="0">
                  <a:pos x="0" y="134"/>
                </a:cxn>
                <a:cxn ang="0">
                  <a:pos x="0" y="136"/>
                </a:cxn>
              </a:cxnLst>
              <a:rect l="0" t="0" r="r" b="b"/>
              <a:pathLst>
                <a:path w="349" h="244">
                  <a:moveTo>
                    <a:pt x="0" y="136"/>
                  </a:moveTo>
                  <a:lnTo>
                    <a:pt x="12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9" y="2"/>
                  </a:lnTo>
                  <a:lnTo>
                    <a:pt x="44" y="4"/>
                  </a:lnTo>
                  <a:lnTo>
                    <a:pt x="58" y="7"/>
                  </a:lnTo>
                  <a:lnTo>
                    <a:pt x="76" y="9"/>
                  </a:lnTo>
                  <a:lnTo>
                    <a:pt x="87" y="10"/>
                  </a:lnTo>
                  <a:lnTo>
                    <a:pt x="95" y="12"/>
                  </a:lnTo>
                  <a:lnTo>
                    <a:pt x="105" y="14"/>
                  </a:lnTo>
                  <a:lnTo>
                    <a:pt x="117" y="17"/>
                  </a:lnTo>
                  <a:lnTo>
                    <a:pt x="126" y="17"/>
                  </a:lnTo>
                  <a:lnTo>
                    <a:pt x="136" y="20"/>
                  </a:lnTo>
                  <a:lnTo>
                    <a:pt x="146" y="20"/>
                  </a:lnTo>
                  <a:lnTo>
                    <a:pt x="156" y="24"/>
                  </a:lnTo>
                  <a:lnTo>
                    <a:pt x="164" y="24"/>
                  </a:lnTo>
                  <a:lnTo>
                    <a:pt x="175" y="27"/>
                  </a:lnTo>
                  <a:lnTo>
                    <a:pt x="183" y="27"/>
                  </a:lnTo>
                  <a:lnTo>
                    <a:pt x="192" y="31"/>
                  </a:lnTo>
                  <a:lnTo>
                    <a:pt x="207" y="32"/>
                  </a:lnTo>
                  <a:lnTo>
                    <a:pt x="219" y="36"/>
                  </a:lnTo>
                  <a:lnTo>
                    <a:pt x="229" y="39"/>
                  </a:lnTo>
                  <a:lnTo>
                    <a:pt x="236" y="41"/>
                  </a:lnTo>
                  <a:lnTo>
                    <a:pt x="239" y="41"/>
                  </a:lnTo>
                  <a:lnTo>
                    <a:pt x="244" y="44"/>
                  </a:lnTo>
                  <a:lnTo>
                    <a:pt x="249" y="49"/>
                  </a:lnTo>
                  <a:lnTo>
                    <a:pt x="259" y="54"/>
                  </a:lnTo>
                  <a:lnTo>
                    <a:pt x="268" y="59"/>
                  </a:lnTo>
                  <a:lnTo>
                    <a:pt x="278" y="68"/>
                  </a:lnTo>
                  <a:lnTo>
                    <a:pt x="287" y="73"/>
                  </a:lnTo>
                  <a:lnTo>
                    <a:pt x="298" y="83"/>
                  </a:lnTo>
                  <a:lnTo>
                    <a:pt x="307" y="92"/>
                  </a:lnTo>
                  <a:lnTo>
                    <a:pt x="315" y="100"/>
                  </a:lnTo>
                  <a:lnTo>
                    <a:pt x="324" y="107"/>
                  </a:lnTo>
                  <a:lnTo>
                    <a:pt x="334" y="117"/>
                  </a:lnTo>
                  <a:lnTo>
                    <a:pt x="339" y="124"/>
                  </a:lnTo>
                  <a:lnTo>
                    <a:pt x="344" y="132"/>
                  </a:lnTo>
                  <a:lnTo>
                    <a:pt x="348" y="139"/>
                  </a:lnTo>
                  <a:lnTo>
                    <a:pt x="349" y="148"/>
                  </a:lnTo>
                  <a:lnTo>
                    <a:pt x="348" y="161"/>
                  </a:lnTo>
                  <a:lnTo>
                    <a:pt x="346" y="175"/>
                  </a:lnTo>
                  <a:lnTo>
                    <a:pt x="344" y="192"/>
                  </a:lnTo>
                  <a:lnTo>
                    <a:pt x="344" y="207"/>
                  </a:lnTo>
                  <a:lnTo>
                    <a:pt x="344" y="220"/>
                  </a:lnTo>
                  <a:lnTo>
                    <a:pt x="341" y="234"/>
                  </a:lnTo>
                  <a:lnTo>
                    <a:pt x="341" y="241"/>
                  </a:lnTo>
                  <a:lnTo>
                    <a:pt x="341" y="244"/>
                  </a:lnTo>
                  <a:lnTo>
                    <a:pt x="285" y="229"/>
                  </a:lnTo>
                  <a:lnTo>
                    <a:pt x="280" y="222"/>
                  </a:lnTo>
                  <a:lnTo>
                    <a:pt x="271" y="210"/>
                  </a:lnTo>
                  <a:lnTo>
                    <a:pt x="263" y="202"/>
                  </a:lnTo>
                  <a:lnTo>
                    <a:pt x="256" y="193"/>
                  </a:lnTo>
                  <a:lnTo>
                    <a:pt x="248" y="183"/>
                  </a:lnTo>
                  <a:lnTo>
                    <a:pt x="241" y="173"/>
                  </a:lnTo>
                  <a:lnTo>
                    <a:pt x="231" y="163"/>
                  </a:lnTo>
                  <a:lnTo>
                    <a:pt x="220" y="153"/>
                  </a:lnTo>
                  <a:lnTo>
                    <a:pt x="214" y="142"/>
                  </a:lnTo>
                  <a:lnTo>
                    <a:pt x="205" y="136"/>
                  </a:lnTo>
                  <a:lnTo>
                    <a:pt x="197" y="127"/>
                  </a:lnTo>
                  <a:lnTo>
                    <a:pt x="192" y="122"/>
                  </a:lnTo>
                  <a:lnTo>
                    <a:pt x="187" y="117"/>
                  </a:lnTo>
                  <a:lnTo>
                    <a:pt x="185" y="117"/>
                  </a:lnTo>
                  <a:lnTo>
                    <a:pt x="180" y="115"/>
                  </a:lnTo>
                  <a:lnTo>
                    <a:pt x="171" y="115"/>
                  </a:lnTo>
                  <a:lnTo>
                    <a:pt x="161" y="115"/>
                  </a:lnTo>
                  <a:lnTo>
                    <a:pt x="149" y="117"/>
                  </a:lnTo>
                  <a:lnTo>
                    <a:pt x="132" y="117"/>
                  </a:lnTo>
                  <a:lnTo>
                    <a:pt x="119" y="119"/>
                  </a:lnTo>
                  <a:lnTo>
                    <a:pt x="102" y="120"/>
                  </a:lnTo>
                  <a:lnTo>
                    <a:pt x="88" y="124"/>
                  </a:lnTo>
                  <a:lnTo>
                    <a:pt x="70" y="124"/>
                  </a:lnTo>
                  <a:lnTo>
                    <a:pt x="54" y="127"/>
                  </a:lnTo>
                  <a:lnTo>
                    <a:pt x="39" y="127"/>
                  </a:lnTo>
                  <a:lnTo>
                    <a:pt x="26" y="131"/>
                  </a:lnTo>
                  <a:lnTo>
                    <a:pt x="15" y="132"/>
                  </a:lnTo>
                  <a:lnTo>
                    <a:pt x="7" y="134"/>
                  </a:lnTo>
                  <a:lnTo>
                    <a:pt x="0" y="134"/>
                  </a:lnTo>
                  <a:lnTo>
                    <a:pt x="0" y="13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5829300" y="2811463"/>
              <a:ext cx="439738" cy="161925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86" y="205"/>
                </a:cxn>
                <a:cxn ang="0">
                  <a:pos x="272" y="122"/>
                </a:cxn>
                <a:cxn ang="0">
                  <a:pos x="381" y="153"/>
                </a:cxn>
                <a:cxn ang="0">
                  <a:pos x="554" y="0"/>
                </a:cxn>
                <a:cxn ang="0">
                  <a:pos x="389" y="114"/>
                </a:cxn>
                <a:cxn ang="0">
                  <a:pos x="264" y="70"/>
                </a:cxn>
                <a:cxn ang="0">
                  <a:pos x="84" y="161"/>
                </a:cxn>
                <a:cxn ang="0">
                  <a:pos x="0" y="116"/>
                </a:cxn>
                <a:cxn ang="0">
                  <a:pos x="0" y="116"/>
                </a:cxn>
              </a:cxnLst>
              <a:rect l="0" t="0" r="r" b="b"/>
              <a:pathLst>
                <a:path w="554" h="205">
                  <a:moveTo>
                    <a:pt x="0" y="116"/>
                  </a:moveTo>
                  <a:lnTo>
                    <a:pt x="86" y="205"/>
                  </a:lnTo>
                  <a:lnTo>
                    <a:pt x="272" y="122"/>
                  </a:lnTo>
                  <a:lnTo>
                    <a:pt x="381" y="153"/>
                  </a:lnTo>
                  <a:lnTo>
                    <a:pt x="554" y="0"/>
                  </a:lnTo>
                  <a:lnTo>
                    <a:pt x="389" y="114"/>
                  </a:lnTo>
                  <a:lnTo>
                    <a:pt x="264" y="70"/>
                  </a:lnTo>
                  <a:lnTo>
                    <a:pt x="84" y="161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6276975" y="2768600"/>
              <a:ext cx="66675" cy="125412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41" y="0"/>
                </a:cxn>
                <a:cxn ang="0">
                  <a:pos x="85" y="129"/>
                </a:cxn>
                <a:cxn ang="0">
                  <a:pos x="38" y="157"/>
                </a:cxn>
                <a:cxn ang="0">
                  <a:pos x="0" y="32"/>
                </a:cxn>
                <a:cxn ang="0">
                  <a:pos x="0" y="32"/>
                </a:cxn>
              </a:cxnLst>
              <a:rect l="0" t="0" r="r" b="b"/>
              <a:pathLst>
                <a:path w="85" h="157">
                  <a:moveTo>
                    <a:pt x="0" y="32"/>
                  </a:moveTo>
                  <a:lnTo>
                    <a:pt x="41" y="0"/>
                  </a:lnTo>
                  <a:lnTo>
                    <a:pt x="85" y="129"/>
                  </a:lnTo>
                  <a:lnTo>
                    <a:pt x="38" y="157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7864475" y="2636838"/>
              <a:ext cx="387350" cy="369887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76" y="10"/>
                </a:cxn>
                <a:cxn ang="0">
                  <a:pos x="259" y="32"/>
                </a:cxn>
                <a:cxn ang="0">
                  <a:pos x="242" y="58"/>
                </a:cxn>
                <a:cxn ang="0">
                  <a:pos x="222" y="85"/>
                </a:cxn>
                <a:cxn ang="0">
                  <a:pos x="203" y="109"/>
                </a:cxn>
                <a:cxn ang="0">
                  <a:pos x="188" y="129"/>
                </a:cxn>
                <a:cxn ang="0">
                  <a:pos x="181" y="141"/>
                </a:cxn>
                <a:cxn ang="0">
                  <a:pos x="22" y="97"/>
                </a:cxn>
                <a:cxn ang="0">
                  <a:pos x="22" y="102"/>
                </a:cxn>
                <a:cxn ang="0">
                  <a:pos x="27" y="117"/>
                </a:cxn>
                <a:cxn ang="0">
                  <a:pos x="32" y="137"/>
                </a:cxn>
                <a:cxn ang="0">
                  <a:pos x="42" y="166"/>
                </a:cxn>
                <a:cxn ang="0">
                  <a:pos x="49" y="192"/>
                </a:cxn>
                <a:cxn ang="0">
                  <a:pos x="58" y="217"/>
                </a:cxn>
                <a:cxn ang="0">
                  <a:pos x="61" y="234"/>
                </a:cxn>
                <a:cxn ang="0">
                  <a:pos x="64" y="244"/>
                </a:cxn>
                <a:cxn ang="0">
                  <a:pos x="61" y="253"/>
                </a:cxn>
                <a:cxn ang="0">
                  <a:pos x="54" y="270"/>
                </a:cxn>
                <a:cxn ang="0">
                  <a:pos x="44" y="292"/>
                </a:cxn>
                <a:cxn ang="0">
                  <a:pos x="32" y="317"/>
                </a:cxn>
                <a:cxn ang="0">
                  <a:pos x="20" y="339"/>
                </a:cxn>
                <a:cxn ang="0">
                  <a:pos x="10" y="363"/>
                </a:cxn>
                <a:cxn ang="0">
                  <a:pos x="2" y="376"/>
                </a:cxn>
                <a:cxn ang="0">
                  <a:pos x="0" y="383"/>
                </a:cxn>
                <a:cxn ang="0">
                  <a:pos x="7" y="380"/>
                </a:cxn>
                <a:cxn ang="0">
                  <a:pos x="29" y="376"/>
                </a:cxn>
                <a:cxn ang="0">
                  <a:pos x="44" y="373"/>
                </a:cxn>
                <a:cxn ang="0">
                  <a:pos x="61" y="370"/>
                </a:cxn>
                <a:cxn ang="0">
                  <a:pos x="80" y="366"/>
                </a:cxn>
                <a:cxn ang="0">
                  <a:pos x="98" y="364"/>
                </a:cxn>
                <a:cxn ang="0">
                  <a:pos x="117" y="359"/>
                </a:cxn>
                <a:cxn ang="0">
                  <a:pos x="136" y="356"/>
                </a:cxn>
                <a:cxn ang="0">
                  <a:pos x="154" y="353"/>
                </a:cxn>
                <a:cxn ang="0">
                  <a:pos x="171" y="349"/>
                </a:cxn>
                <a:cxn ang="0">
                  <a:pos x="197" y="344"/>
                </a:cxn>
                <a:cxn ang="0">
                  <a:pos x="214" y="344"/>
                </a:cxn>
                <a:cxn ang="0">
                  <a:pos x="220" y="348"/>
                </a:cxn>
                <a:cxn ang="0">
                  <a:pos x="237" y="363"/>
                </a:cxn>
                <a:cxn ang="0">
                  <a:pos x="254" y="381"/>
                </a:cxn>
                <a:cxn ang="0">
                  <a:pos x="276" y="405"/>
                </a:cxn>
                <a:cxn ang="0">
                  <a:pos x="293" y="427"/>
                </a:cxn>
                <a:cxn ang="0">
                  <a:pos x="310" y="447"/>
                </a:cxn>
                <a:cxn ang="0">
                  <a:pos x="320" y="463"/>
                </a:cxn>
                <a:cxn ang="0">
                  <a:pos x="325" y="468"/>
                </a:cxn>
                <a:cxn ang="0">
                  <a:pos x="490" y="241"/>
                </a:cxn>
                <a:cxn ang="0">
                  <a:pos x="290" y="0"/>
                </a:cxn>
              </a:cxnLst>
              <a:rect l="0" t="0" r="r" b="b"/>
              <a:pathLst>
                <a:path w="490" h="468">
                  <a:moveTo>
                    <a:pt x="290" y="0"/>
                  </a:moveTo>
                  <a:lnTo>
                    <a:pt x="286" y="0"/>
                  </a:lnTo>
                  <a:lnTo>
                    <a:pt x="281" y="5"/>
                  </a:lnTo>
                  <a:lnTo>
                    <a:pt x="276" y="10"/>
                  </a:lnTo>
                  <a:lnTo>
                    <a:pt x="270" y="22"/>
                  </a:lnTo>
                  <a:lnTo>
                    <a:pt x="259" y="32"/>
                  </a:lnTo>
                  <a:lnTo>
                    <a:pt x="253" y="44"/>
                  </a:lnTo>
                  <a:lnTo>
                    <a:pt x="242" y="58"/>
                  </a:lnTo>
                  <a:lnTo>
                    <a:pt x="232" y="71"/>
                  </a:lnTo>
                  <a:lnTo>
                    <a:pt x="222" y="85"/>
                  </a:lnTo>
                  <a:lnTo>
                    <a:pt x="214" y="98"/>
                  </a:lnTo>
                  <a:lnTo>
                    <a:pt x="203" y="109"/>
                  </a:lnTo>
                  <a:lnTo>
                    <a:pt x="197" y="121"/>
                  </a:lnTo>
                  <a:lnTo>
                    <a:pt x="188" y="129"/>
                  </a:lnTo>
                  <a:lnTo>
                    <a:pt x="185" y="137"/>
                  </a:lnTo>
                  <a:lnTo>
                    <a:pt x="181" y="141"/>
                  </a:lnTo>
                  <a:lnTo>
                    <a:pt x="181" y="144"/>
                  </a:lnTo>
                  <a:lnTo>
                    <a:pt x="22" y="97"/>
                  </a:lnTo>
                  <a:lnTo>
                    <a:pt x="22" y="97"/>
                  </a:lnTo>
                  <a:lnTo>
                    <a:pt x="22" y="102"/>
                  </a:lnTo>
                  <a:lnTo>
                    <a:pt x="24" y="107"/>
                  </a:lnTo>
                  <a:lnTo>
                    <a:pt x="27" y="117"/>
                  </a:lnTo>
                  <a:lnTo>
                    <a:pt x="29" y="127"/>
                  </a:lnTo>
                  <a:lnTo>
                    <a:pt x="32" y="137"/>
                  </a:lnTo>
                  <a:lnTo>
                    <a:pt x="37" y="151"/>
                  </a:lnTo>
                  <a:lnTo>
                    <a:pt x="42" y="166"/>
                  </a:lnTo>
                  <a:lnTo>
                    <a:pt x="46" y="178"/>
                  </a:lnTo>
                  <a:lnTo>
                    <a:pt x="49" y="192"/>
                  </a:lnTo>
                  <a:lnTo>
                    <a:pt x="53" y="204"/>
                  </a:lnTo>
                  <a:lnTo>
                    <a:pt x="58" y="217"/>
                  </a:lnTo>
                  <a:lnTo>
                    <a:pt x="59" y="226"/>
                  </a:lnTo>
                  <a:lnTo>
                    <a:pt x="61" y="234"/>
                  </a:lnTo>
                  <a:lnTo>
                    <a:pt x="63" y="239"/>
                  </a:lnTo>
                  <a:lnTo>
                    <a:pt x="64" y="244"/>
                  </a:lnTo>
                  <a:lnTo>
                    <a:pt x="63" y="246"/>
                  </a:lnTo>
                  <a:lnTo>
                    <a:pt x="61" y="253"/>
                  </a:lnTo>
                  <a:lnTo>
                    <a:pt x="58" y="259"/>
                  </a:lnTo>
                  <a:lnTo>
                    <a:pt x="54" y="270"/>
                  </a:lnTo>
                  <a:lnTo>
                    <a:pt x="49" y="280"/>
                  </a:lnTo>
                  <a:lnTo>
                    <a:pt x="44" y="292"/>
                  </a:lnTo>
                  <a:lnTo>
                    <a:pt x="37" y="303"/>
                  </a:lnTo>
                  <a:lnTo>
                    <a:pt x="32" y="317"/>
                  </a:lnTo>
                  <a:lnTo>
                    <a:pt x="27" y="329"/>
                  </a:lnTo>
                  <a:lnTo>
                    <a:pt x="20" y="339"/>
                  </a:lnTo>
                  <a:lnTo>
                    <a:pt x="15" y="351"/>
                  </a:lnTo>
                  <a:lnTo>
                    <a:pt x="10" y="363"/>
                  </a:lnTo>
                  <a:lnTo>
                    <a:pt x="5" y="370"/>
                  </a:lnTo>
                  <a:lnTo>
                    <a:pt x="2" y="376"/>
                  </a:lnTo>
                  <a:lnTo>
                    <a:pt x="0" y="380"/>
                  </a:lnTo>
                  <a:lnTo>
                    <a:pt x="0" y="383"/>
                  </a:lnTo>
                  <a:lnTo>
                    <a:pt x="0" y="381"/>
                  </a:lnTo>
                  <a:lnTo>
                    <a:pt x="7" y="380"/>
                  </a:lnTo>
                  <a:lnTo>
                    <a:pt x="17" y="378"/>
                  </a:lnTo>
                  <a:lnTo>
                    <a:pt x="29" y="376"/>
                  </a:lnTo>
                  <a:lnTo>
                    <a:pt x="36" y="373"/>
                  </a:lnTo>
                  <a:lnTo>
                    <a:pt x="44" y="373"/>
                  </a:lnTo>
                  <a:lnTo>
                    <a:pt x="53" y="370"/>
                  </a:lnTo>
                  <a:lnTo>
                    <a:pt x="61" y="370"/>
                  </a:lnTo>
                  <a:lnTo>
                    <a:pt x="70" y="366"/>
                  </a:lnTo>
                  <a:lnTo>
                    <a:pt x="80" y="366"/>
                  </a:lnTo>
                  <a:lnTo>
                    <a:pt x="90" y="364"/>
                  </a:lnTo>
                  <a:lnTo>
                    <a:pt x="98" y="364"/>
                  </a:lnTo>
                  <a:lnTo>
                    <a:pt x="107" y="361"/>
                  </a:lnTo>
                  <a:lnTo>
                    <a:pt x="117" y="359"/>
                  </a:lnTo>
                  <a:lnTo>
                    <a:pt x="125" y="358"/>
                  </a:lnTo>
                  <a:lnTo>
                    <a:pt x="136" y="356"/>
                  </a:lnTo>
                  <a:lnTo>
                    <a:pt x="144" y="353"/>
                  </a:lnTo>
                  <a:lnTo>
                    <a:pt x="154" y="353"/>
                  </a:lnTo>
                  <a:lnTo>
                    <a:pt x="161" y="349"/>
                  </a:lnTo>
                  <a:lnTo>
                    <a:pt x="171" y="349"/>
                  </a:lnTo>
                  <a:lnTo>
                    <a:pt x="185" y="346"/>
                  </a:lnTo>
                  <a:lnTo>
                    <a:pt x="197" y="344"/>
                  </a:lnTo>
                  <a:lnTo>
                    <a:pt x="207" y="344"/>
                  </a:lnTo>
                  <a:lnTo>
                    <a:pt x="214" y="344"/>
                  </a:lnTo>
                  <a:lnTo>
                    <a:pt x="217" y="344"/>
                  </a:lnTo>
                  <a:lnTo>
                    <a:pt x="220" y="348"/>
                  </a:lnTo>
                  <a:lnTo>
                    <a:pt x="227" y="353"/>
                  </a:lnTo>
                  <a:lnTo>
                    <a:pt x="237" y="363"/>
                  </a:lnTo>
                  <a:lnTo>
                    <a:pt x="246" y="371"/>
                  </a:lnTo>
                  <a:lnTo>
                    <a:pt x="254" y="381"/>
                  </a:lnTo>
                  <a:lnTo>
                    <a:pt x="264" y="393"/>
                  </a:lnTo>
                  <a:lnTo>
                    <a:pt x="276" y="405"/>
                  </a:lnTo>
                  <a:lnTo>
                    <a:pt x="285" y="415"/>
                  </a:lnTo>
                  <a:lnTo>
                    <a:pt x="293" y="427"/>
                  </a:lnTo>
                  <a:lnTo>
                    <a:pt x="302" y="436"/>
                  </a:lnTo>
                  <a:lnTo>
                    <a:pt x="310" y="447"/>
                  </a:lnTo>
                  <a:lnTo>
                    <a:pt x="314" y="456"/>
                  </a:lnTo>
                  <a:lnTo>
                    <a:pt x="320" y="463"/>
                  </a:lnTo>
                  <a:lnTo>
                    <a:pt x="324" y="464"/>
                  </a:lnTo>
                  <a:lnTo>
                    <a:pt x="325" y="468"/>
                  </a:lnTo>
                  <a:lnTo>
                    <a:pt x="364" y="292"/>
                  </a:lnTo>
                  <a:lnTo>
                    <a:pt x="490" y="241"/>
                  </a:lnTo>
                  <a:lnTo>
                    <a:pt x="329" y="137"/>
                  </a:lnTo>
                  <a:lnTo>
                    <a:pt x="290" y="0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7954963" y="2733675"/>
              <a:ext cx="166688" cy="136525"/>
            </a:xfrm>
            <a:custGeom>
              <a:avLst/>
              <a:gdLst/>
              <a:ahLst/>
              <a:cxnLst>
                <a:cxn ang="0">
                  <a:pos x="2" y="59"/>
                </a:cxn>
                <a:cxn ang="0">
                  <a:pos x="36" y="120"/>
                </a:cxn>
                <a:cxn ang="0">
                  <a:pos x="0" y="171"/>
                </a:cxn>
                <a:cxn ang="0">
                  <a:pos x="95" y="171"/>
                </a:cxn>
                <a:cxn ang="0">
                  <a:pos x="210" y="107"/>
                </a:cxn>
                <a:cxn ang="0">
                  <a:pos x="126" y="61"/>
                </a:cxn>
                <a:cxn ang="0">
                  <a:pos x="151" y="0"/>
                </a:cxn>
                <a:cxn ang="0">
                  <a:pos x="80" y="64"/>
                </a:cxn>
                <a:cxn ang="0">
                  <a:pos x="2" y="59"/>
                </a:cxn>
                <a:cxn ang="0">
                  <a:pos x="2" y="59"/>
                </a:cxn>
              </a:cxnLst>
              <a:rect l="0" t="0" r="r" b="b"/>
              <a:pathLst>
                <a:path w="210" h="171">
                  <a:moveTo>
                    <a:pt x="2" y="59"/>
                  </a:moveTo>
                  <a:lnTo>
                    <a:pt x="36" y="120"/>
                  </a:lnTo>
                  <a:lnTo>
                    <a:pt x="0" y="171"/>
                  </a:lnTo>
                  <a:lnTo>
                    <a:pt x="95" y="171"/>
                  </a:lnTo>
                  <a:lnTo>
                    <a:pt x="210" y="107"/>
                  </a:lnTo>
                  <a:lnTo>
                    <a:pt x="126" y="61"/>
                  </a:lnTo>
                  <a:lnTo>
                    <a:pt x="151" y="0"/>
                  </a:lnTo>
                  <a:lnTo>
                    <a:pt x="80" y="64"/>
                  </a:lnTo>
                  <a:lnTo>
                    <a:pt x="2" y="59"/>
                  </a:lnTo>
                  <a:lnTo>
                    <a:pt x="2" y="59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5810250" y="1714500"/>
              <a:ext cx="288925" cy="252412"/>
            </a:xfrm>
            <a:custGeom>
              <a:avLst/>
              <a:gdLst/>
              <a:ahLst/>
              <a:cxnLst>
                <a:cxn ang="0">
                  <a:pos x="85" y="9"/>
                </a:cxn>
                <a:cxn ang="0">
                  <a:pos x="68" y="20"/>
                </a:cxn>
                <a:cxn ang="0">
                  <a:pos x="52" y="31"/>
                </a:cxn>
                <a:cxn ang="0">
                  <a:pos x="37" y="46"/>
                </a:cxn>
                <a:cxn ang="0">
                  <a:pos x="20" y="64"/>
                </a:cxn>
                <a:cxn ang="0">
                  <a:pos x="8" y="85"/>
                </a:cxn>
                <a:cxn ang="0">
                  <a:pos x="2" y="103"/>
                </a:cxn>
                <a:cxn ang="0">
                  <a:pos x="0" y="125"/>
                </a:cxn>
                <a:cxn ang="0">
                  <a:pos x="3" y="151"/>
                </a:cxn>
                <a:cxn ang="0">
                  <a:pos x="12" y="181"/>
                </a:cxn>
                <a:cxn ang="0">
                  <a:pos x="22" y="203"/>
                </a:cxn>
                <a:cxn ang="0">
                  <a:pos x="32" y="220"/>
                </a:cxn>
                <a:cxn ang="0">
                  <a:pos x="41" y="236"/>
                </a:cxn>
                <a:cxn ang="0">
                  <a:pos x="51" y="251"/>
                </a:cxn>
                <a:cxn ang="0">
                  <a:pos x="71" y="271"/>
                </a:cxn>
                <a:cxn ang="0">
                  <a:pos x="93" y="290"/>
                </a:cxn>
                <a:cxn ang="0">
                  <a:pos x="110" y="298"/>
                </a:cxn>
                <a:cxn ang="0">
                  <a:pos x="129" y="307"/>
                </a:cxn>
                <a:cxn ang="0">
                  <a:pos x="147" y="313"/>
                </a:cxn>
                <a:cxn ang="0">
                  <a:pos x="168" y="317"/>
                </a:cxn>
                <a:cxn ang="0">
                  <a:pos x="188" y="317"/>
                </a:cxn>
                <a:cxn ang="0">
                  <a:pos x="205" y="317"/>
                </a:cxn>
                <a:cxn ang="0">
                  <a:pos x="224" y="317"/>
                </a:cxn>
                <a:cxn ang="0">
                  <a:pos x="247" y="313"/>
                </a:cxn>
                <a:cxn ang="0">
                  <a:pos x="276" y="307"/>
                </a:cxn>
                <a:cxn ang="0">
                  <a:pos x="302" y="295"/>
                </a:cxn>
                <a:cxn ang="0">
                  <a:pos x="322" y="281"/>
                </a:cxn>
                <a:cxn ang="0">
                  <a:pos x="337" y="263"/>
                </a:cxn>
                <a:cxn ang="0">
                  <a:pos x="349" y="242"/>
                </a:cxn>
                <a:cxn ang="0">
                  <a:pos x="356" y="219"/>
                </a:cxn>
                <a:cxn ang="0">
                  <a:pos x="357" y="193"/>
                </a:cxn>
                <a:cxn ang="0">
                  <a:pos x="359" y="171"/>
                </a:cxn>
                <a:cxn ang="0">
                  <a:pos x="361" y="153"/>
                </a:cxn>
                <a:cxn ang="0">
                  <a:pos x="361" y="132"/>
                </a:cxn>
                <a:cxn ang="0">
                  <a:pos x="357" y="114"/>
                </a:cxn>
                <a:cxn ang="0">
                  <a:pos x="346" y="92"/>
                </a:cxn>
                <a:cxn ang="0">
                  <a:pos x="322" y="70"/>
                </a:cxn>
                <a:cxn ang="0">
                  <a:pos x="295" y="54"/>
                </a:cxn>
                <a:cxn ang="0">
                  <a:pos x="271" y="42"/>
                </a:cxn>
                <a:cxn ang="0">
                  <a:pos x="252" y="36"/>
                </a:cxn>
                <a:cxn ang="0">
                  <a:pos x="234" y="29"/>
                </a:cxn>
                <a:cxn ang="0">
                  <a:pos x="215" y="22"/>
                </a:cxn>
                <a:cxn ang="0">
                  <a:pos x="196" y="15"/>
                </a:cxn>
                <a:cxn ang="0">
                  <a:pos x="178" y="10"/>
                </a:cxn>
                <a:cxn ang="0">
                  <a:pos x="159" y="5"/>
                </a:cxn>
                <a:cxn ang="0">
                  <a:pos x="141" y="2"/>
                </a:cxn>
                <a:cxn ang="0">
                  <a:pos x="118" y="0"/>
                </a:cxn>
                <a:cxn ang="0">
                  <a:pos x="96" y="2"/>
                </a:cxn>
                <a:cxn ang="0">
                  <a:pos x="90" y="7"/>
                </a:cxn>
              </a:cxnLst>
              <a:rect l="0" t="0" r="r" b="b"/>
              <a:pathLst>
                <a:path w="363" h="319">
                  <a:moveTo>
                    <a:pt x="90" y="7"/>
                  </a:moveTo>
                  <a:lnTo>
                    <a:pt x="85" y="9"/>
                  </a:lnTo>
                  <a:lnTo>
                    <a:pt x="74" y="15"/>
                  </a:lnTo>
                  <a:lnTo>
                    <a:pt x="68" y="20"/>
                  </a:lnTo>
                  <a:lnTo>
                    <a:pt x="61" y="25"/>
                  </a:lnTo>
                  <a:lnTo>
                    <a:pt x="52" y="31"/>
                  </a:lnTo>
                  <a:lnTo>
                    <a:pt x="46" y="39"/>
                  </a:lnTo>
                  <a:lnTo>
                    <a:pt x="37" y="46"/>
                  </a:lnTo>
                  <a:lnTo>
                    <a:pt x="29" y="56"/>
                  </a:lnTo>
                  <a:lnTo>
                    <a:pt x="20" y="64"/>
                  </a:lnTo>
                  <a:lnTo>
                    <a:pt x="15" y="75"/>
                  </a:lnTo>
                  <a:lnTo>
                    <a:pt x="8" y="85"/>
                  </a:lnTo>
                  <a:lnTo>
                    <a:pt x="5" y="95"/>
                  </a:lnTo>
                  <a:lnTo>
                    <a:pt x="2" y="103"/>
                  </a:lnTo>
                  <a:lnTo>
                    <a:pt x="2" y="115"/>
                  </a:lnTo>
                  <a:lnTo>
                    <a:pt x="0" y="125"/>
                  </a:lnTo>
                  <a:lnTo>
                    <a:pt x="2" y="137"/>
                  </a:lnTo>
                  <a:lnTo>
                    <a:pt x="3" y="151"/>
                  </a:lnTo>
                  <a:lnTo>
                    <a:pt x="8" y="166"/>
                  </a:lnTo>
                  <a:lnTo>
                    <a:pt x="12" y="181"/>
                  </a:lnTo>
                  <a:lnTo>
                    <a:pt x="18" y="197"/>
                  </a:lnTo>
                  <a:lnTo>
                    <a:pt x="22" y="203"/>
                  </a:lnTo>
                  <a:lnTo>
                    <a:pt x="27" y="212"/>
                  </a:lnTo>
                  <a:lnTo>
                    <a:pt x="32" y="220"/>
                  </a:lnTo>
                  <a:lnTo>
                    <a:pt x="37" y="229"/>
                  </a:lnTo>
                  <a:lnTo>
                    <a:pt x="41" y="236"/>
                  </a:lnTo>
                  <a:lnTo>
                    <a:pt x="46" y="244"/>
                  </a:lnTo>
                  <a:lnTo>
                    <a:pt x="51" y="251"/>
                  </a:lnTo>
                  <a:lnTo>
                    <a:pt x="59" y="259"/>
                  </a:lnTo>
                  <a:lnTo>
                    <a:pt x="71" y="271"/>
                  </a:lnTo>
                  <a:lnTo>
                    <a:pt x="86" y="285"/>
                  </a:lnTo>
                  <a:lnTo>
                    <a:pt x="93" y="290"/>
                  </a:lnTo>
                  <a:lnTo>
                    <a:pt x="102" y="293"/>
                  </a:lnTo>
                  <a:lnTo>
                    <a:pt x="110" y="298"/>
                  </a:lnTo>
                  <a:lnTo>
                    <a:pt x="120" y="303"/>
                  </a:lnTo>
                  <a:lnTo>
                    <a:pt x="129" y="307"/>
                  </a:lnTo>
                  <a:lnTo>
                    <a:pt x="137" y="310"/>
                  </a:lnTo>
                  <a:lnTo>
                    <a:pt x="147" y="313"/>
                  </a:lnTo>
                  <a:lnTo>
                    <a:pt x="159" y="317"/>
                  </a:lnTo>
                  <a:lnTo>
                    <a:pt x="168" y="317"/>
                  </a:lnTo>
                  <a:lnTo>
                    <a:pt x="178" y="317"/>
                  </a:lnTo>
                  <a:lnTo>
                    <a:pt x="188" y="317"/>
                  </a:lnTo>
                  <a:lnTo>
                    <a:pt x="196" y="319"/>
                  </a:lnTo>
                  <a:lnTo>
                    <a:pt x="205" y="317"/>
                  </a:lnTo>
                  <a:lnTo>
                    <a:pt x="215" y="317"/>
                  </a:lnTo>
                  <a:lnTo>
                    <a:pt x="224" y="317"/>
                  </a:lnTo>
                  <a:lnTo>
                    <a:pt x="232" y="317"/>
                  </a:lnTo>
                  <a:lnTo>
                    <a:pt x="247" y="313"/>
                  </a:lnTo>
                  <a:lnTo>
                    <a:pt x="263" y="312"/>
                  </a:lnTo>
                  <a:lnTo>
                    <a:pt x="276" y="307"/>
                  </a:lnTo>
                  <a:lnTo>
                    <a:pt x="291" y="303"/>
                  </a:lnTo>
                  <a:lnTo>
                    <a:pt x="302" y="295"/>
                  </a:lnTo>
                  <a:lnTo>
                    <a:pt x="313" y="290"/>
                  </a:lnTo>
                  <a:lnTo>
                    <a:pt x="322" y="281"/>
                  </a:lnTo>
                  <a:lnTo>
                    <a:pt x="330" y="274"/>
                  </a:lnTo>
                  <a:lnTo>
                    <a:pt x="337" y="263"/>
                  </a:lnTo>
                  <a:lnTo>
                    <a:pt x="344" y="254"/>
                  </a:lnTo>
                  <a:lnTo>
                    <a:pt x="349" y="242"/>
                  </a:lnTo>
                  <a:lnTo>
                    <a:pt x="354" y="232"/>
                  </a:lnTo>
                  <a:lnTo>
                    <a:pt x="356" y="219"/>
                  </a:lnTo>
                  <a:lnTo>
                    <a:pt x="357" y="207"/>
                  </a:lnTo>
                  <a:lnTo>
                    <a:pt x="357" y="193"/>
                  </a:lnTo>
                  <a:lnTo>
                    <a:pt x="359" y="185"/>
                  </a:lnTo>
                  <a:lnTo>
                    <a:pt x="359" y="171"/>
                  </a:lnTo>
                  <a:lnTo>
                    <a:pt x="361" y="161"/>
                  </a:lnTo>
                  <a:lnTo>
                    <a:pt x="361" y="153"/>
                  </a:lnTo>
                  <a:lnTo>
                    <a:pt x="363" y="142"/>
                  </a:lnTo>
                  <a:lnTo>
                    <a:pt x="361" y="132"/>
                  </a:lnTo>
                  <a:lnTo>
                    <a:pt x="359" y="124"/>
                  </a:lnTo>
                  <a:lnTo>
                    <a:pt x="357" y="114"/>
                  </a:lnTo>
                  <a:lnTo>
                    <a:pt x="356" y="107"/>
                  </a:lnTo>
                  <a:lnTo>
                    <a:pt x="346" y="92"/>
                  </a:lnTo>
                  <a:lnTo>
                    <a:pt x="332" y="78"/>
                  </a:lnTo>
                  <a:lnTo>
                    <a:pt x="322" y="70"/>
                  </a:lnTo>
                  <a:lnTo>
                    <a:pt x="310" y="61"/>
                  </a:lnTo>
                  <a:lnTo>
                    <a:pt x="295" y="54"/>
                  </a:lnTo>
                  <a:lnTo>
                    <a:pt x="281" y="47"/>
                  </a:lnTo>
                  <a:lnTo>
                    <a:pt x="271" y="42"/>
                  </a:lnTo>
                  <a:lnTo>
                    <a:pt x="261" y="39"/>
                  </a:lnTo>
                  <a:lnTo>
                    <a:pt x="252" y="36"/>
                  </a:lnTo>
                  <a:lnTo>
                    <a:pt x="244" y="32"/>
                  </a:lnTo>
                  <a:lnTo>
                    <a:pt x="234" y="29"/>
                  </a:lnTo>
                  <a:lnTo>
                    <a:pt x="225" y="25"/>
                  </a:lnTo>
                  <a:lnTo>
                    <a:pt x="215" y="22"/>
                  </a:lnTo>
                  <a:lnTo>
                    <a:pt x="207" y="20"/>
                  </a:lnTo>
                  <a:lnTo>
                    <a:pt x="196" y="15"/>
                  </a:lnTo>
                  <a:lnTo>
                    <a:pt x="188" y="14"/>
                  </a:lnTo>
                  <a:lnTo>
                    <a:pt x="178" y="10"/>
                  </a:lnTo>
                  <a:lnTo>
                    <a:pt x="168" y="9"/>
                  </a:lnTo>
                  <a:lnTo>
                    <a:pt x="159" y="5"/>
                  </a:lnTo>
                  <a:lnTo>
                    <a:pt x="149" y="3"/>
                  </a:lnTo>
                  <a:lnTo>
                    <a:pt x="141" y="2"/>
                  </a:lnTo>
                  <a:lnTo>
                    <a:pt x="135" y="2"/>
                  </a:lnTo>
                  <a:lnTo>
                    <a:pt x="118" y="0"/>
                  </a:lnTo>
                  <a:lnTo>
                    <a:pt x="107" y="0"/>
                  </a:lnTo>
                  <a:lnTo>
                    <a:pt x="96" y="2"/>
                  </a:lnTo>
                  <a:lnTo>
                    <a:pt x="90" y="7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5849938" y="1727200"/>
              <a:ext cx="254000" cy="220662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2" y="10"/>
                </a:cxn>
                <a:cxn ang="0">
                  <a:pos x="32" y="12"/>
                </a:cxn>
                <a:cxn ang="0">
                  <a:pos x="61" y="14"/>
                </a:cxn>
                <a:cxn ang="0">
                  <a:pos x="93" y="20"/>
                </a:cxn>
                <a:cxn ang="0">
                  <a:pos x="119" y="27"/>
                </a:cxn>
                <a:cxn ang="0">
                  <a:pos x="139" y="36"/>
                </a:cxn>
                <a:cxn ang="0">
                  <a:pos x="156" y="44"/>
                </a:cxn>
                <a:cxn ang="0">
                  <a:pos x="175" y="51"/>
                </a:cxn>
                <a:cxn ang="0">
                  <a:pos x="192" y="63"/>
                </a:cxn>
                <a:cxn ang="0">
                  <a:pos x="208" y="76"/>
                </a:cxn>
                <a:cxn ang="0">
                  <a:pos x="229" y="97"/>
                </a:cxn>
                <a:cxn ang="0">
                  <a:pos x="249" y="122"/>
                </a:cxn>
                <a:cxn ang="0">
                  <a:pos x="264" y="147"/>
                </a:cxn>
                <a:cxn ang="0">
                  <a:pos x="275" y="174"/>
                </a:cxn>
                <a:cxn ang="0">
                  <a:pos x="278" y="200"/>
                </a:cxn>
                <a:cxn ang="0">
                  <a:pos x="276" y="222"/>
                </a:cxn>
                <a:cxn ang="0">
                  <a:pos x="271" y="244"/>
                </a:cxn>
                <a:cxn ang="0">
                  <a:pos x="259" y="268"/>
                </a:cxn>
                <a:cxn ang="0">
                  <a:pos x="256" y="274"/>
                </a:cxn>
                <a:cxn ang="0">
                  <a:pos x="273" y="254"/>
                </a:cxn>
                <a:cxn ang="0">
                  <a:pos x="288" y="237"/>
                </a:cxn>
                <a:cxn ang="0">
                  <a:pos x="303" y="213"/>
                </a:cxn>
                <a:cxn ang="0">
                  <a:pos x="314" y="188"/>
                </a:cxn>
                <a:cxn ang="0">
                  <a:pos x="319" y="161"/>
                </a:cxn>
                <a:cxn ang="0">
                  <a:pos x="317" y="136"/>
                </a:cxn>
                <a:cxn ang="0">
                  <a:pos x="303" y="108"/>
                </a:cxn>
                <a:cxn ang="0">
                  <a:pos x="290" y="85"/>
                </a:cxn>
                <a:cxn ang="0">
                  <a:pos x="276" y="66"/>
                </a:cxn>
                <a:cxn ang="0">
                  <a:pos x="264" y="49"/>
                </a:cxn>
                <a:cxn ang="0">
                  <a:pos x="247" y="39"/>
                </a:cxn>
                <a:cxn ang="0">
                  <a:pos x="229" y="29"/>
                </a:cxn>
                <a:cxn ang="0">
                  <a:pos x="205" y="19"/>
                </a:cxn>
                <a:cxn ang="0">
                  <a:pos x="176" y="12"/>
                </a:cxn>
                <a:cxn ang="0">
                  <a:pos x="151" y="7"/>
                </a:cxn>
                <a:cxn ang="0">
                  <a:pos x="130" y="3"/>
                </a:cxn>
                <a:cxn ang="0">
                  <a:pos x="107" y="2"/>
                </a:cxn>
                <a:cxn ang="0">
                  <a:pos x="78" y="0"/>
                </a:cxn>
                <a:cxn ang="0">
                  <a:pos x="54" y="2"/>
                </a:cxn>
                <a:cxn ang="0">
                  <a:pos x="34" y="3"/>
                </a:cxn>
                <a:cxn ang="0">
                  <a:pos x="19" y="5"/>
                </a:cxn>
                <a:cxn ang="0">
                  <a:pos x="3" y="10"/>
                </a:cxn>
                <a:cxn ang="0">
                  <a:pos x="0" y="12"/>
                </a:cxn>
              </a:cxnLst>
              <a:rect l="0" t="0" r="r" b="b"/>
              <a:pathLst>
                <a:path w="320" h="278">
                  <a:moveTo>
                    <a:pt x="0" y="12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12" y="10"/>
                  </a:lnTo>
                  <a:lnTo>
                    <a:pt x="22" y="12"/>
                  </a:lnTo>
                  <a:lnTo>
                    <a:pt x="32" y="12"/>
                  </a:lnTo>
                  <a:lnTo>
                    <a:pt x="47" y="12"/>
                  </a:lnTo>
                  <a:lnTo>
                    <a:pt x="61" y="14"/>
                  </a:lnTo>
                  <a:lnTo>
                    <a:pt x="80" y="19"/>
                  </a:lnTo>
                  <a:lnTo>
                    <a:pt x="93" y="20"/>
                  </a:lnTo>
                  <a:lnTo>
                    <a:pt x="112" y="25"/>
                  </a:lnTo>
                  <a:lnTo>
                    <a:pt x="119" y="27"/>
                  </a:lnTo>
                  <a:lnTo>
                    <a:pt x="129" y="30"/>
                  </a:lnTo>
                  <a:lnTo>
                    <a:pt x="139" y="36"/>
                  </a:lnTo>
                  <a:lnTo>
                    <a:pt x="147" y="41"/>
                  </a:lnTo>
                  <a:lnTo>
                    <a:pt x="156" y="44"/>
                  </a:lnTo>
                  <a:lnTo>
                    <a:pt x="166" y="46"/>
                  </a:lnTo>
                  <a:lnTo>
                    <a:pt x="175" y="51"/>
                  </a:lnTo>
                  <a:lnTo>
                    <a:pt x="183" y="58"/>
                  </a:lnTo>
                  <a:lnTo>
                    <a:pt x="192" y="63"/>
                  </a:lnTo>
                  <a:lnTo>
                    <a:pt x="200" y="69"/>
                  </a:lnTo>
                  <a:lnTo>
                    <a:pt x="208" y="76"/>
                  </a:lnTo>
                  <a:lnTo>
                    <a:pt x="215" y="83"/>
                  </a:lnTo>
                  <a:lnTo>
                    <a:pt x="229" y="97"/>
                  </a:lnTo>
                  <a:lnTo>
                    <a:pt x="241" y="110"/>
                  </a:lnTo>
                  <a:lnTo>
                    <a:pt x="249" y="122"/>
                  </a:lnTo>
                  <a:lnTo>
                    <a:pt x="259" y="136"/>
                  </a:lnTo>
                  <a:lnTo>
                    <a:pt x="264" y="147"/>
                  </a:lnTo>
                  <a:lnTo>
                    <a:pt x="271" y="161"/>
                  </a:lnTo>
                  <a:lnTo>
                    <a:pt x="275" y="174"/>
                  </a:lnTo>
                  <a:lnTo>
                    <a:pt x="278" y="188"/>
                  </a:lnTo>
                  <a:lnTo>
                    <a:pt x="278" y="200"/>
                  </a:lnTo>
                  <a:lnTo>
                    <a:pt x="278" y="210"/>
                  </a:lnTo>
                  <a:lnTo>
                    <a:pt x="276" y="222"/>
                  </a:lnTo>
                  <a:lnTo>
                    <a:pt x="276" y="235"/>
                  </a:lnTo>
                  <a:lnTo>
                    <a:pt x="271" y="244"/>
                  </a:lnTo>
                  <a:lnTo>
                    <a:pt x="266" y="256"/>
                  </a:lnTo>
                  <a:lnTo>
                    <a:pt x="259" y="268"/>
                  </a:lnTo>
                  <a:lnTo>
                    <a:pt x="253" y="278"/>
                  </a:lnTo>
                  <a:lnTo>
                    <a:pt x="256" y="274"/>
                  </a:lnTo>
                  <a:lnTo>
                    <a:pt x="268" y="264"/>
                  </a:lnTo>
                  <a:lnTo>
                    <a:pt x="273" y="254"/>
                  </a:lnTo>
                  <a:lnTo>
                    <a:pt x="280" y="246"/>
                  </a:lnTo>
                  <a:lnTo>
                    <a:pt x="288" y="237"/>
                  </a:lnTo>
                  <a:lnTo>
                    <a:pt x="297" y="227"/>
                  </a:lnTo>
                  <a:lnTo>
                    <a:pt x="303" y="213"/>
                  </a:lnTo>
                  <a:lnTo>
                    <a:pt x="308" y="202"/>
                  </a:lnTo>
                  <a:lnTo>
                    <a:pt x="314" y="188"/>
                  </a:lnTo>
                  <a:lnTo>
                    <a:pt x="319" y="174"/>
                  </a:lnTo>
                  <a:lnTo>
                    <a:pt x="319" y="161"/>
                  </a:lnTo>
                  <a:lnTo>
                    <a:pt x="320" y="147"/>
                  </a:lnTo>
                  <a:lnTo>
                    <a:pt x="317" y="136"/>
                  </a:lnTo>
                  <a:lnTo>
                    <a:pt x="312" y="122"/>
                  </a:lnTo>
                  <a:lnTo>
                    <a:pt x="303" y="108"/>
                  </a:lnTo>
                  <a:lnTo>
                    <a:pt x="297" y="97"/>
                  </a:lnTo>
                  <a:lnTo>
                    <a:pt x="290" y="85"/>
                  </a:lnTo>
                  <a:lnTo>
                    <a:pt x="285" y="76"/>
                  </a:lnTo>
                  <a:lnTo>
                    <a:pt x="276" y="66"/>
                  </a:lnTo>
                  <a:lnTo>
                    <a:pt x="271" y="58"/>
                  </a:lnTo>
                  <a:lnTo>
                    <a:pt x="264" y="49"/>
                  </a:lnTo>
                  <a:lnTo>
                    <a:pt x="258" y="44"/>
                  </a:lnTo>
                  <a:lnTo>
                    <a:pt x="247" y="39"/>
                  </a:lnTo>
                  <a:lnTo>
                    <a:pt x="241" y="34"/>
                  </a:lnTo>
                  <a:lnTo>
                    <a:pt x="229" y="29"/>
                  </a:lnTo>
                  <a:lnTo>
                    <a:pt x="219" y="24"/>
                  </a:lnTo>
                  <a:lnTo>
                    <a:pt x="205" y="19"/>
                  </a:lnTo>
                  <a:lnTo>
                    <a:pt x="192" y="15"/>
                  </a:lnTo>
                  <a:lnTo>
                    <a:pt x="176" y="12"/>
                  </a:lnTo>
                  <a:lnTo>
                    <a:pt x="159" y="10"/>
                  </a:lnTo>
                  <a:lnTo>
                    <a:pt x="151" y="7"/>
                  </a:lnTo>
                  <a:lnTo>
                    <a:pt x="141" y="5"/>
                  </a:lnTo>
                  <a:lnTo>
                    <a:pt x="130" y="3"/>
                  </a:lnTo>
                  <a:lnTo>
                    <a:pt x="122" y="3"/>
                  </a:lnTo>
                  <a:lnTo>
                    <a:pt x="107" y="2"/>
                  </a:lnTo>
                  <a:lnTo>
                    <a:pt x="92" y="2"/>
                  </a:lnTo>
                  <a:lnTo>
                    <a:pt x="78" y="0"/>
                  </a:lnTo>
                  <a:lnTo>
                    <a:pt x="66" y="0"/>
                  </a:lnTo>
                  <a:lnTo>
                    <a:pt x="54" y="2"/>
                  </a:lnTo>
                  <a:lnTo>
                    <a:pt x="46" y="3"/>
                  </a:lnTo>
                  <a:lnTo>
                    <a:pt x="34" y="3"/>
                  </a:lnTo>
                  <a:lnTo>
                    <a:pt x="25" y="3"/>
                  </a:lnTo>
                  <a:lnTo>
                    <a:pt x="19" y="5"/>
                  </a:lnTo>
                  <a:lnTo>
                    <a:pt x="14" y="7"/>
                  </a:lnTo>
                  <a:lnTo>
                    <a:pt x="3" y="10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5805488" y="1712913"/>
              <a:ext cx="304800" cy="266700"/>
            </a:xfrm>
            <a:custGeom>
              <a:avLst/>
              <a:gdLst/>
              <a:ahLst/>
              <a:cxnLst>
                <a:cxn ang="0">
                  <a:pos x="22" y="60"/>
                </a:cxn>
                <a:cxn ang="0">
                  <a:pos x="10" y="83"/>
                </a:cxn>
                <a:cxn ang="0">
                  <a:pos x="0" y="119"/>
                </a:cxn>
                <a:cxn ang="0">
                  <a:pos x="3" y="161"/>
                </a:cxn>
                <a:cxn ang="0">
                  <a:pos x="17" y="197"/>
                </a:cxn>
                <a:cxn ang="0">
                  <a:pos x="39" y="231"/>
                </a:cxn>
                <a:cxn ang="0">
                  <a:pos x="75" y="273"/>
                </a:cxn>
                <a:cxn ang="0">
                  <a:pos x="110" y="302"/>
                </a:cxn>
                <a:cxn ang="0">
                  <a:pos x="146" y="324"/>
                </a:cxn>
                <a:cxn ang="0">
                  <a:pos x="181" y="332"/>
                </a:cxn>
                <a:cxn ang="0">
                  <a:pos x="219" y="337"/>
                </a:cxn>
                <a:cxn ang="0">
                  <a:pos x="251" y="329"/>
                </a:cxn>
                <a:cxn ang="0">
                  <a:pos x="281" y="319"/>
                </a:cxn>
                <a:cxn ang="0">
                  <a:pos x="310" y="300"/>
                </a:cxn>
                <a:cxn ang="0">
                  <a:pos x="336" y="280"/>
                </a:cxn>
                <a:cxn ang="0">
                  <a:pos x="358" y="254"/>
                </a:cxn>
                <a:cxn ang="0">
                  <a:pos x="371" y="226"/>
                </a:cxn>
                <a:cxn ang="0">
                  <a:pos x="381" y="193"/>
                </a:cxn>
                <a:cxn ang="0">
                  <a:pos x="385" y="165"/>
                </a:cxn>
                <a:cxn ang="0">
                  <a:pos x="378" y="131"/>
                </a:cxn>
                <a:cxn ang="0">
                  <a:pos x="366" y="102"/>
                </a:cxn>
                <a:cxn ang="0">
                  <a:pos x="346" y="75"/>
                </a:cxn>
                <a:cxn ang="0">
                  <a:pos x="315" y="51"/>
                </a:cxn>
                <a:cxn ang="0">
                  <a:pos x="275" y="29"/>
                </a:cxn>
                <a:cxn ang="0">
                  <a:pos x="225" y="12"/>
                </a:cxn>
                <a:cxn ang="0">
                  <a:pos x="163" y="2"/>
                </a:cxn>
                <a:cxn ang="0">
                  <a:pos x="90" y="0"/>
                </a:cxn>
                <a:cxn ang="0">
                  <a:pos x="115" y="22"/>
                </a:cxn>
                <a:cxn ang="0">
                  <a:pos x="183" y="27"/>
                </a:cxn>
                <a:cxn ang="0">
                  <a:pos x="236" y="38"/>
                </a:cxn>
                <a:cxn ang="0">
                  <a:pos x="281" y="53"/>
                </a:cxn>
                <a:cxn ang="0">
                  <a:pos x="315" y="72"/>
                </a:cxn>
                <a:cxn ang="0">
                  <a:pos x="342" y="97"/>
                </a:cxn>
                <a:cxn ang="0">
                  <a:pos x="358" y="119"/>
                </a:cxn>
                <a:cxn ang="0">
                  <a:pos x="366" y="148"/>
                </a:cxn>
                <a:cxn ang="0">
                  <a:pos x="368" y="175"/>
                </a:cxn>
                <a:cxn ang="0">
                  <a:pos x="364" y="202"/>
                </a:cxn>
                <a:cxn ang="0">
                  <a:pos x="354" y="229"/>
                </a:cxn>
                <a:cxn ang="0">
                  <a:pos x="337" y="254"/>
                </a:cxn>
                <a:cxn ang="0">
                  <a:pos x="317" y="275"/>
                </a:cxn>
                <a:cxn ang="0">
                  <a:pos x="295" y="293"/>
                </a:cxn>
                <a:cxn ang="0">
                  <a:pos x="266" y="304"/>
                </a:cxn>
                <a:cxn ang="0">
                  <a:pos x="236" y="314"/>
                </a:cxn>
                <a:cxn ang="0">
                  <a:pos x="203" y="315"/>
                </a:cxn>
                <a:cxn ang="0">
                  <a:pos x="171" y="312"/>
                </a:cxn>
                <a:cxn ang="0">
                  <a:pos x="137" y="297"/>
                </a:cxn>
                <a:cxn ang="0">
                  <a:pos x="105" y="278"/>
                </a:cxn>
                <a:cxn ang="0">
                  <a:pos x="73" y="246"/>
                </a:cxn>
                <a:cxn ang="0">
                  <a:pos x="44" y="207"/>
                </a:cxn>
                <a:cxn ang="0">
                  <a:pos x="29" y="182"/>
                </a:cxn>
                <a:cxn ang="0">
                  <a:pos x="19" y="149"/>
                </a:cxn>
                <a:cxn ang="0">
                  <a:pos x="17" y="114"/>
                </a:cxn>
                <a:cxn ang="0">
                  <a:pos x="34" y="78"/>
                </a:cxn>
                <a:cxn ang="0">
                  <a:pos x="34" y="48"/>
                </a:cxn>
              </a:cxnLst>
              <a:rect l="0" t="0" r="r" b="b"/>
              <a:pathLst>
                <a:path w="385" h="337">
                  <a:moveTo>
                    <a:pt x="34" y="48"/>
                  </a:moveTo>
                  <a:lnTo>
                    <a:pt x="31" y="49"/>
                  </a:lnTo>
                  <a:lnTo>
                    <a:pt x="22" y="60"/>
                  </a:lnTo>
                  <a:lnTo>
                    <a:pt x="17" y="63"/>
                  </a:lnTo>
                  <a:lnTo>
                    <a:pt x="15" y="73"/>
                  </a:lnTo>
                  <a:lnTo>
                    <a:pt x="10" y="83"/>
                  </a:lnTo>
                  <a:lnTo>
                    <a:pt x="7" y="95"/>
                  </a:lnTo>
                  <a:lnTo>
                    <a:pt x="2" y="104"/>
                  </a:lnTo>
                  <a:lnTo>
                    <a:pt x="0" y="119"/>
                  </a:lnTo>
                  <a:lnTo>
                    <a:pt x="0" y="131"/>
                  </a:lnTo>
                  <a:lnTo>
                    <a:pt x="2" y="148"/>
                  </a:lnTo>
                  <a:lnTo>
                    <a:pt x="3" y="161"/>
                  </a:lnTo>
                  <a:lnTo>
                    <a:pt x="10" y="180"/>
                  </a:lnTo>
                  <a:lnTo>
                    <a:pt x="14" y="188"/>
                  </a:lnTo>
                  <a:lnTo>
                    <a:pt x="17" y="197"/>
                  </a:lnTo>
                  <a:lnTo>
                    <a:pt x="22" y="207"/>
                  </a:lnTo>
                  <a:lnTo>
                    <a:pt x="29" y="217"/>
                  </a:lnTo>
                  <a:lnTo>
                    <a:pt x="39" y="231"/>
                  </a:lnTo>
                  <a:lnTo>
                    <a:pt x="49" y="248"/>
                  </a:lnTo>
                  <a:lnTo>
                    <a:pt x="61" y="261"/>
                  </a:lnTo>
                  <a:lnTo>
                    <a:pt x="75" y="273"/>
                  </a:lnTo>
                  <a:lnTo>
                    <a:pt x="85" y="283"/>
                  </a:lnTo>
                  <a:lnTo>
                    <a:pt x="98" y="293"/>
                  </a:lnTo>
                  <a:lnTo>
                    <a:pt x="110" y="302"/>
                  </a:lnTo>
                  <a:lnTo>
                    <a:pt x="122" y="312"/>
                  </a:lnTo>
                  <a:lnTo>
                    <a:pt x="134" y="317"/>
                  </a:lnTo>
                  <a:lnTo>
                    <a:pt x="146" y="324"/>
                  </a:lnTo>
                  <a:lnTo>
                    <a:pt x="158" y="326"/>
                  </a:lnTo>
                  <a:lnTo>
                    <a:pt x="171" y="331"/>
                  </a:lnTo>
                  <a:lnTo>
                    <a:pt x="181" y="332"/>
                  </a:lnTo>
                  <a:lnTo>
                    <a:pt x="195" y="336"/>
                  </a:lnTo>
                  <a:lnTo>
                    <a:pt x="207" y="336"/>
                  </a:lnTo>
                  <a:lnTo>
                    <a:pt x="219" y="337"/>
                  </a:lnTo>
                  <a:lnTo>
                    <a:pt x="229" y="334"/>
                  </a:lnTo>
                  <a:lnTo>
                    <a:pt x="239" y="332"/>
                  </a:lnTo>
                  <a:lnTo>
                    <a:pt x="251" y="329"/>
                  </a:lnTo>
                  <a:lnTo>
                    <a:pt x="263" y="327"/>
                  </a:lnTo>
                  <a:lnTo>
                    <a:pt x="271" y="324"/>
                  </a:lnTo>
                  <a:lnTo>
                    <a:pt x="281" y="319"/>
                  </a:lnTo>
                  <a:lnTo>
                    <a:pt x="292" y="314"/>
                  </a:lnTo>
                  <a:lnTo>
                    <a:pt x="302" y="309"/>
                  </a:lnTo>
                  <a:lnTo>
                    <a:pt x="310" y="300"/>
                  </a:lnTo>
                  <a:lnTo>
                    <a:pt x="320" y="293"/>
                  </a:lnTo>
                  <a:lnTo>
                    <a:pt x="329" y="287"/>
                  </a:lnTo>
                  <a:lnTo>
                    <a:pt x="336" y="280"/>
                  </a:lnTo>
                  <a:lnTo>
                    <a:pt x="342" y="270"/>
                  </a:lnTo>
                  <a:lnTo>
                    <a:pt x="351" y="261"/>
                  </a:lnTo>
                  <a:lnTo>
                    <a:pt x="358" y="254"/>
                  </a:lnTo>
                  <a:lnTo>
                    <a:pt x="364" y="246"/>
                  </a:lnTo>
                  <a:lnTo>
                    <a:pt x="366" y="234"/>
                  </a:lnTo>
                  <a:lnTo>
                    <a:pt x="371" y="226"/>
                  </a:lnTo>
                  <a:lnTo>
                    <a:pt x="375" y="216"/>
                  </a:lnTo>
                  <a:lnTo>
                    <a:pt x="380" y="205"/>
                  </a:lnTo>
                  <a:lnTo>
                    <a:pt x="381" y="193"/>
                  </a:lnTo>
                  <a:lnTo>
                    <a:pt x="383" y="185"/>
                  </a:lnTo>
                  <a:lnTo>
                    <a:pt x="383" y="175"/>
                  </a:lnTo>
                  <a:lnTo>
                    <a:pt x="385" y="165"/>
                  </a:lnTo>
                  <a:lnTo>
                    <a:pt x="383" y="155"/>
                  </a:lnTo>
                  <a:lnTo>
                    <a:pt x="381" y="143"/>
                  </a:lnTo>
                  <a:lnTo>
                    <a:pt x="378" y="131"/>
                  </a:lnTo>
                  <a:lnTo>
                    <a:pt x="376" y="122"/>
                  </a:lnTo>
                  <a:lnTo>
                    <a:pt x="371" y="112"/>
                  </a:lnTo>
                  <a:lnTo>
                    <a:pt x="366" y="102"/>
                  </a:lnTo>
                  <a:lnTo>
                    <a:pt x="361" y="94"/>
                  </a:lnTo>
                  <a:lnTo>
                    <a:pt x="356" y="85"/>
                  </a:lnTo>
                  <a:lnTo>
                    <a:pt x="346" y="75"/>
                  </a:lnTo>
                  <a:lnTo>
                    <a:pt x="336" y="65"/>
                  </a:lnTo>
                  <a:lnTo>
                    <a:pt x="325" y="58"/>
                  </a:lnTo>
                  <a:lnTo>
                    <a:pt x="315" y="51"/>
                  </a:lnTo>
                  <a:lnTo>
                    <a:pt x="302" y="41"/>
                  </a:lnTo>
                  <a:lnTo>
                    <a:pt x="290" y="34"/>
                  </a:lnTo>
                  <a:lnTo>
                    <a:pt x="275" y="29"/>
                  </a:lnTo>
                  <a:lnTo>
                    <a:pt x="261" y="24"/>
                  </a:lnTo>
                  <a:lnTo>
                    <a:pt x="242" y="17"/>
                  </a:lnTo>
                  <a:lnTo>
                    <a:pt x="225" y="12"/>
                  </a:lnTo>
                  <a:lnTo>
                    <a:pt x="203" y="9"/>
                  </a:lnTo>
                  <a:lnTo>
                    <a:pt x="185" y="5"/>
                  </a:lnTo>
                  <a:lnTo>
                    <a:pt x="163" y="2"/>
                  </a:lnTo>
                  <a:lnTo>
                    <a:pt x="141" y="0"/>
                  </a:lnTo>
                  <a:lnTo>
                    <a:pt x="114" y="0"/>
                  </a:lnTo>
                  <a:lnTo>
                    <a:pt x="90" y="0"/>
                  </a:lnTo>
                  <a:lnTo>
                    <a:pt x="92" y="11"/>
                  </a:lnTo>
                  <a:lnTo>
                    <a:pt x="93" y="22"/>
                  </a:lnTo>
                  <a:lnTo>
                    <a:pt x="115" y="22"/>
                  </a:lnTo>
                  <a:lnTo>
                    <a:pt x="141" y="22"/>
                  </a:lnTo>
                  <a:lnTo>
                    <a:pt x="161" y="24"/>
                  </a:lnTo>
                  <a:lnTo>
                    <a:pt x="183" y="27"/>
                  </a:lnTo>
                  <a:lnTo>
                    <a:pt x="202" y="29"/>
                  </a:lnTo>
                  <a:lnTo>
                    <a:pt x="220" y="33"/>
                  </a:lnTo>
                  <a:lnTo>
                    <a:pt x="236" y="38"/>
                  </a:lnTo>
                  <a:lnTo>
                    <a:pt x="254" y="43"/>
                  </a:lnTo>
                  <a:lnTo>
                    <a:pt x="268" y="48"/>
                  </a:lnTo>
                  <a:lnTo>
                    <a:pt x="281" y="53"/>
                  </a:lnTo>
                  <a:lnTo>
                    <a:pt x="293" y="60"/>
                  </a:lnTo>
                  <a:lnTo>
                    <a:pt x="305" y="65"/>
                  </a:lnTo>
                  <a:lnTo>
                    <a:pt x="315" y="72"/>
                  </a:lnTo>
                  <a:lnTo>
                    <a:pt x="325" y="80"/>
                  </a:lnTo>
                  <a:lnTo>
                    <a:pt x="332" y="87"/>
                  </a:lnTo>
                  <a:lnTo>
                    <a:pt x="342" y="97"/>
                  </a:lnTo>
                  <a:lnTo>
                    <a:pt x="347" y="102"/>
                  </a:lnTo>
                  <a:lnTo>
                    <a:pt x="353" y="110"/>
                  </a:lnTo>
                  <a:lnTo>
                    <a:pt x="358" y="119"/>
                  </a:lnTo>
                  <a:lnTo>
                    <a:pt x="363" y="129"/>
                  </a:lnTo>
                  <a:lnTo>
                    <a:pt x="364" y="138"/>
                  </a:lnTo>
                  <a:lnTo>
                    <a:pt x="366" y="148"/>
                  </a:lnTo>
                  <a:lnTo>
                    <a:pt x="368" y="158"/>
                  </a:lnTo>
                  <a:lnTo>
                    <a:pt x="370" y="166"/>
                  </a:lnTo>
                  <a:lnTo>
                    <a:pt x="368" y="175"/>
                  </a:lnTo>
                  <a:lnTo>
                    <a:pt x="368" y="185"/>
                  </a:lnTo>
                  <a:lnTo>
                    <a:pt x="366" y="193"/>
                  </a:lnTo>
                  <a:lnTo>
                    <a:pt x="364" y="202"/>
                  </a:lnTo>
                  <a:lnTo>
                    <a:pt x="363" y="210"/>
                  </a:lnTo>
                  <a:lnTo>
                    <a:pt x="359" y="221"/>
                  </a:lnTo>
                  <a:lnTo>
                    <a:pt x="354" y="229"/>
                  </a:lnTo>
                  <a:lnTo>
                    <a:pt x="351" y="239"/>
                  </a:lnTo>
                  <a:lnTo>
                    <a:pt x="344" y="246"/>
                  </a:lnTo>
                  <a:lnTo>
                    <a:pt x="337" y="254"/>
                  </a:lnTo>
                  <a:lnTo>
                    <a:pt x="332" y="261"/>
                  </a:lnTo>
                  <a:lnTo>
                    <a:pt x="325" y="268"/>
                  </a:lnTo>
                  <a:lnTo>
                    <a:pt x="317" y="275"/>
                  </a:lnTo>
                  <a:lnTo>
                    <a:pt x="309" y="282"/>
                  </a:lnTo>
                  <a:lnTo>
                    <a:pt x="300" y="287"/>
                  </a:lnTo>
                  <a:lnTo>
                    <a:pt x="295" y="293"/>
                  </a:lnTo>
                  <a:lnTo>
                    <a:pt x="285" y="295"/>
                  </a:lnTo>
                  <a:lnTo>
                    <a:pt x="275" y="300"/>
                  </a:lnTo>
                  <a:lnTo>
                    <a:pt x="266" y="304"/>
                  </a:lnTo>
                  <a:lnTo>
                    <a:pt x="256" y="309"/>
                  </a:lnTo>
                  <a:lnTo>
                    <a:pt x="244" y="310"/>
                  </a:lnTo>
                  <a:lnTo>
                    <a:pt x="236" y="314"/>
                  </a:lnTo>
                  <a:lnTo>
                    <a:pt x="225" y="315"/>
                  </a:lnTo>
                  <a:lnTo>
                    <a:pt x="215" y="317"/>
                  </a:lnTo>
                  <a:lnTo>
                    <a:pt x="203" y="315"/>
                  </a:lnTo>
                  <a:lnTo>
                    <a:pt x="193" y="315"/>
                  </a:lnTo>
                  <a:lnTo>
                    <a:pt x="181" y="314"/>
                  </a:lnTo>
                  <a:lnTo>
                    <a:pt x="171" y="312"/>
                  </a:lnTo>
                  <a:lnTo>
                    <a:pt x="159" y="307"/>
                  </a:lnTo>
                  <a:lnTo>
                    <a:pt x="148" y="302"/>
                  </a:lnTo>
                  <a:lnTo>
                    <a:pt x="137" y="297"/>
                  </a:lnTo>
                  <a:lnTo>
                    <a:pt x="127" y="293"/>
                  </a:lnTo>
                  <a:lnTo>
                    <a:pt x="115" y="285"/>
                  </a:lnTo>
                  <a:lnTo>
                    <a:pt x="105" y="278"/>
                  </a:lnTo>
                  <a:lnTo>
                    <a:pt x="93" y="268"/>
                  </a:lnTo>
                  <a:lnTo>
                    <a:pt x="83" y="258"/>
                  </a:lnTo>
                  <a:lnTo>
                    <a:pt x="73" y="246"/>
                  </a:lnTo>
                  <a:lnTo>
                    <a:pt x="63" y="234"/>
                  </a:lnTo>
                  <a:lnTo>
                    <a:pt x="53" y="221"/>
                  </a:lnTo>
                  <a:lnTo>
                    <a:pt x="44" y="207"/>
                  </a:lnTo>
                  <a:lnTo>
                    <a:pt x="37" y="197"/>
                  </a:lnTo>
                  <a:lnTo>
                    <a:pt x="32" y="190"/>
                  </a:lnTo>
                  <a:lnTo>
                    <a:pt x="29" y="182"/>
                  </a:lnTo>
                  <a:lnTo>
                    <a:pt x="25" y="175"/>
                  </a:lnTo>
                  <a:lnTo>
                    <a:pt x="20" y="161"/>
                  </a:lnTo>
                  <a:lnTo>
                    <a:pt x="19" y="149"/>
                  </a:lnTo>
                  <a:lnTo>
                    <a:pt x="15" y="134"/>
                  </a:lnTo>
                  <a:lnTo>
                    <a:pt x="17" y="126"/>
                  </a:lnTo>
                  <a:lnTo>
                    <a:pt x="17" y="114"/>
                  </a:lnTo>
                  <a:lnTo>
                    <a:pt x="20" y="105"/>
                  </a:lnTo>
                  <a:lnTo>
                    <a:pt x="25" y="90"/>
                  </a:lnTo>
                  <a:lnTo>
                    <a:pt x="34" y="78"/>
                  </a:lnTo>
                  <a:lnTo>
                    <a:pt x="39" y="72"/>
                  </a:lnTo>
                  <a:lnTo>
                    <a:pt x="42" y="70"/>
                  </a:lnTo>
                  <a:lnTo>
                    <a:pt x="34" y="48"/>
                  </a:lnTo>
                  <a:lnTo>
                    <a:pt x="34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5676900" y="2268538"/>
              <a:ext cx="58738" cy="60325"/>
            </a:xfrm>
            <a:custGeom>
              <a:avLst/>
              <a:gdLst/>
              <a:ahLst/>
              <a:cxnLst>
                <a:cxn ang="0">
                  <a:pos x="38" y="74"/>
                </a:cxn>
                <a:cxn ang="0">
                  <a:pos x="50" y="71"/>
                </a:cxn>
                <a:cxn ang="0">
                  <a:pos x="63" y="62"/>
                </a:cxn>
                <a:cxn ang="0">
                  <a:pos x="72" y="49"/>
                </a:cxn>
                <a:cxn ang="0">
                  <a:pos x="75" y="37"/>
                </a:cxn>
                <a:cxn ang="0">
                  <a:pos x="72" y="20"/>
                </a:cxn>
                <a:cxn ang="0">
                  <a:pos x="63" y="10"/>
                </a:cxn>
                <a:cxn ang="0">
                  <a:pos x="50" y="1"/>
                </a:cxn>
                <a:cxn ang="0">
                  <a:pos x="38" y="0"/>
                </a:cxn>
                <a:cxn ang="0">
                  <a:pos x="22" y="1"/>
                </a:cxn>
                <a:cxn ang="0">
                  <a:pos x="12" y="10"/>
                </a:cxn>
                <a:cxn ang="0">
                  <a:pos x="2" y="20"/>
                </a:cxn>
                <a:cxn ang="0">
                  <a:pos x="0" y="37"/>
                </a:cxn>
                <a:cxn ang="0">
                  <a:pos x="2" y="49"/>
                </a:cxn>
                <a:cxn ang="0">
                  <a:pos x="12" y="62"/>
                </a:cxn>
                <a:cxn ang="0">
                  <a:pos x="22" y="71"/>
                </a:cxn>
                <a:cxn ang="0">
                  <a:pos x="38" y="74"/>
                </a:cxn>
                <a:cxn ang="0">
                  <a:pos x="38" y="74"/>
                </a:cxn>
              </a:cxnLst>
              <a:rect l="0" t="0" r="r" b="b"/>
              <a:pathLst>
                <a:path w="75" h="74">
                  <a:moveTo>
                    <a:pt x="38" y="74"/>
                  </a:moveTo>
                  <a:lnTo>
                    <a:pt x="50" y="71"/>
                  </a:lnTo>
                  <a:lnTo>
                    <a:pt x="63" y="62"/>
                  </a:lnTo>
                  <a:lnTo>
                    <a:pt x="72" y="49"/>
                  </a:lnTo>
                  <a:lnTo>
                    <a:pt x="75" y="37"/>
                  </a:lnTo>
                  <a:lnTo>
                    <a:pt x="72" y="20"/>
                  </a:lnTo>
                  <a:lnTo>
                    <a:pt x="63" y="10"/>
                  </a:lnTo>
                  <a:lnTo>
                    <a:pt x="50" y="1"/>
                  </a:lnTo>
                  <a:lnTo>
                    <a:pt x="38" y="0"/>
                  </a:lnTo>
                  <a:lnTo>
                    <a:pt x="22" y="1"/>
                  </a:lnTo>
                  <a:lnTo>
                    <a:pt x="12" y="10"/>
                  </a:lnTo>
                  <a:lnTo>
                    <a:pt x="2" y="20"/>
                  </a:lnTo>
                  <a:lnTo>
                    <a:pt x="0" y="37"/>
                  </a:lnTo>
                  <a:lnTo>
                    <a:pt x="2" y="49"/>
                  </a:lnTo>
                  <a:lnTo>
                    <a:pt x="12" y="62"/>
                  </a:lnTo>
                  <a:lnTo>
                    <a:pt x="22" y="71"/>
                  </a:lnTo>
                  <a:lnTo>
                    <a:pt x="38" y="74"/>
                  </a:lnTo>
                  <a:lnTo>
                    <a:pt x="38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5821363" y="1714500"/>
              <a:ext cx="71438" cy="57150"/>
            </a:xfrm>
            <a:custGeom>
              <a:avLst/>
              <a:gdLst/>
              <a:ahLst/>
              <a:cxnLst>
                <a:cxn ang="0">
                  <a:pos x="90" y="19"/>
                </a:cxn>
                <a:cxn ang="0">
                  <a:pos x="89" y="19"/>
                </a:cxn>
                <a:cxn ang="0">
                  <a:pos x="85" y="19"/>
                </a:cxn>
                <a:cxn ang="0">
                  <a:pos x="77" y="20"/>
                </a:cxn>
                <a:cxn ang="0">
                  <a:pos x="68" y="25"/>
                </a:cxn>
                <a:cxn ang="0">
                  <a:pos x="56" y="29"/>
                </a:cxn>
                <a:cxn ang="0">
                  <a:pos x="44" y="41"/>
                </a:cxn>
                <a:cxn ang="0">
                  <a:pos x="36" y="46"/>
                </a:cxn>
                <a:cxn ang="0">
                  <a:pos x="31" y="54"/>
                </a:cxn>
                <a:cxn ang="0">
                  <a:pos x="24" y="61"/>
                </a:cxn>
                <a:cxn ang="0">
                  <a:pos x="19" y="73"/>
                </a:cxn>
                <a:cxn ang="0">
                  <a:pos x="0" y="63"/>
                </a:cxn>
                <a:cxn ang="0">
                  <a:pos x="0" y="61"/>
                </a:cxn>
                <a:cxn ang="0">
                  <a:pos x="7" y="53"/>
                </a:cxn>
                <a:cxn ang="0">
                  <a:pos x="16" y="41"/>
                </a:cxn>
                <a:cxn ang="0">
                  <a:pos x="28" y="29"/>
                </a:cxn>
                <a:cxn ang="0">
                  <a:pos x="38" y="15"/>
                </a:cxn>
                <a:cxn ang="0">
                  <a:pos x="53" y="7"/>
                </a:cxn>
                <a:cxn ang="0">
                  <a:pos x="67" y="0"/>
                </a:cxn>
                <a:cxn ang="0">
                  <a:pos x="83" y="0"/>
                </a:cxn>
                <a:cxn ang="0">
                  <a:pos x="90" y="19"/>
                </a:cxn>
                <a:cxn ang="0">
                  <a:pos x="90" y="19"/>
                </a:cxn>
              </a:cxnLst>
              <a:rect l="0" t="0" r="r" b="b"/>
              <a:pathLst>
                <a:path w="90" h="73">
                  <a:moveTo>
                    <a:pt x="90" y="19"/>
                  </a:moveTo>
                  <a:lnTo>
                    <a:pt x="89" y="19"/>
                  </a:lnTo>
                  <a:lnTo>
                    <a:pt x="85" y="19"/>
                  </a:lnTo>
                  <a:lnTo>
                    <a:pt x="77" y="20"/>
                  </a:lnTo>
                  <a:lnTo>
                    <a:pt x="68" y="25"/>
                  </a:lnTo>
                  <a:lnTo>
                    <a:pt x="56" y="29"/>
                  </a:lnTo>
                  <a:lnTo>
                    <a:pt x="44" y="41"/>
                  </a:lnTo>
                  <a:lnTo>
                    <a:pt x="36" y="46"/>
                  </a:lnTo>
                  <a:lnTo>
                    <a:pt x="31" y="54"/>
                  </a:lnTo>
                  <a:lnTo>
                    <a:pt x="24" y="61"/>
                  </a:lnTo>
                  <a:lnTo>
                    <a:pt x="19" y="73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7" y="53"/>
                  </a:lnTo>
                  <a:lnTo>
                    <a:pt x="16" y="41"/>
                  </a:lnTo>
                  <a:lnTo>
                    <a:pt x="28" y="29"/>
                  </a:lnTo>
                  <a:lnTo>
                    <a:pt x="38" y="15"/>
                  </a:lnTo>
                  <a:lnTo>
                    <a:pt x="53" y="7"/>
                  </a:lnTo>
                  <a:lnTo>
                    <a:pt x="67" y="0"/>
                  </a:lnTo>
                  <a:lnTo>
                    <a:pt x="83" y="0"/>
                  </a:lnTo>
                  <a:lnTo>
                    <a:pt x="90" y="19"/>
                  </a:lnTo>
                  <a:lnTo>
                    <a:pt x="9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5467350" y="2854325"/>
              <a:ext cx="92075" cy="92075"/>
            </a:xfrm>
            <a:custGeom>
              <a:avLst/>
              <a:gdLst/>
              <a:ahLst/>
              <a:cxnLst>
                <a:cxn ang="0">
                  <a:pos x="57" y="117"/>
                </a:cxn>
                <a:cxn ang="0">
                  <a:pos x="67" y="115"/>
                </a:cxn>
                <a:cxn ang="0">
                  <a:pos x="79" y="111"/>
                </a:cxn>
                <a:cxn ang="0">
                  <a:pos x="88" y="105"/>
                </a:cxn>
                <a:cxn ang="0">
                  <a:pos x="96" y="98"/>
                </a:cxn>
                <a:cxn ang="0">
                  <a:pos x="103" y="89"/>
                </a:cxn>
                <a:cxn ang="0">
                  <a:pos x="110" y="81"/>
                </a:cxn>
                <a:cxn ang="0">
                  <a:pos x="113" y="69"/>
                </a:cxn>
                <a:cxn ang="0">
                  <a:pos x="115" y="59"/>
                </a:cxn>
                <a:cxn ang="0">
                  <a:pos x="113" y="45"/>
                </a:cxn>
                <a:cxn ang="0">
                  <a:pos x="110" y="34"/>
                </a:cxn>
                <a:cxn ang="0">
                  <a:pos x="103" y="25"/>
                </a:cxn>
                <a:cxn ang="0">
                  <a:pos x="96" y="17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7" y="0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34" y="3"/>
                </a:cxn>
                <a:cxn ang="0">
                  <a:pos x="23" y="8"/>
                </a:cxn>
                <a:cxn ang="0">
                  <a:pos x="17" y="17"/>
                </a:cxn>
                <a:cxn ang="0">
                  <a:pos x="8" y="25"/>
                </a:cxn>
                <a:cxn ang="0">
                  <a:pos x="3" y="34"/>
                </a:cxn>
                <a:cxn ang="0">
                  <a:pos x="0" y="45"/>
                </a:cxn>
                <a:cxn ang="0">
                  <a:pos x="0" y="59"/>
                </a:cxn>
                <a:cxn ang="0">
                  <a:pos x="0" y="69"/>
                </a:cxn>
                <a:cxn ang="0">
                  <a:pos x="3" y="81"/>
                </a:cxn>
                <a:cxn ang="0">
                  <a:pos x="8" y="89"/>
                </a:cxn>
                <a:cxn ang="0">
                  <a:pos x="17" y="98"/>
                </a:cxn>
                <a:cxn ang="0">
                  <a:pos x="23" y="105"/>
                </a:cxn>
                <a:cxn ang="0">
                  <a:pos x="34" y="111"/>
                </a:cxn>
                <a:cxn ang="0">
                  <a:pos x="44" y="115"/>
                </a:cxn>
                <a:cxn ang="0">
                  <a:pos x="57" y="117"/>
                </a:cxn>
                <a:cxn ang="0">
                  <a:pos x="57" y="117"/>
                </a:cxn>
              </a:cxnLst>
              <a:rect l="0" t="0" r="r" b="b"/>
              <a:pathLst>
                <a:path w="115" h="117">
                  <a:moveTo>
                    <a:pt x="57" y="117"/>
                  </a:moveTo>
                  <a:lnTo>
                    <a:pt x="67" y="115"/>
                  </a:lnTo>
                  <a:lnTo>
                    <a:pt x="79" y="111"/>
                  </a:lnTo>
                  <a:lnTo>
                    <a:pt x="88" y="105"/>
                  </a:lnTo>
                  <a:lnTo>
                    <a:pt x="96" y="98"/>
                  </a:lnTo>
                  <a:lnTo>
                    <a:pt x="103" y="89"/>
                  </a:lnTo>
                  <a:lnTo>
                    <a:pt x="110" y="81"/>
                  </a:lnTo>
                  <a:lnTo>
                    <a:pt x="113" y="69"/>
                  </a:lnTo>
                  <a:lnTo>
                    <a:pt x="115" y="59"/>
                  </a:lnTo>
                  <a:lnTo>
                    <a:pt x="113" y="45"/>
                  </a:lnTo>
                  <a:lnTo>
                    <a:pt x="110" y="34"/>
                  </a:lnTo>
                  <a:lnTo>
                    <a:pt x="103" y="25"/>
                  </a:lnTo>
                  <a:lnTo>
                    <a:pt x="96" y="17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7" y="0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34" y="3"/>
                  </a:lnTo>
                  <a:lnTo>
                    <a:pt x="23" y="8"/>
                  </a:lnTo>
                  <a:lnTo>
                    <a:pt x="17" y="17"/>
                  </a:lnTo>
                  <a:lnTo>
                    <a:pt x="8" y="25"/>
                  </a:lnTo>
                  <a:lnTo>
                    <a:pt x="3" y="34"/>
                  </a:lnTo>
                  <a:lnTo>
                    <a:pt x="0" y="45"/>
                  </a:lnTo>
                  <a:lnTo>
                    <a:pt x="0" y="59"/>
                  </a:lnTo>
                  <a:lnTo>
                    <a:pt x="0" y="69"/>
                  </a:lnTo>
                  <a:lnTo>
                    <a:pt x="3" y="81"/>
                  </a:lnTo>
                  <a:lnTo>
                    <a:pt x="8" y="89"/>
                  </a:lnTo>
                  <a:lnTo>
                    <a:pt x="17" y="98"/>
                  </a:lnTo>
                  <a:lnTo>
                    <a:pt x="23" y="105"/>
                  </a:lnTo>
                  <a:lnTo>
                    <a:pt x="34" y="111"/>
                  </a:lnTo>
                  <a:lnTo>
                    <a:pt x="44" y="115"/>
                  </a:lnTo>
                  <a:lnTo>
                    <a:pt x="57" y="117"/>
                  </a:lnTo>
                  <a:lnTo>
                    <a:pt x="57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6049963" y="2722563"/>
              <a:ext cx="44450" cy="46037"/>
            </a:xfrm>
            <a:custGeom>
              <a:avLst/>
              <a:gdLst/>
              <a:ahLst/>
              <a:cxnLst>
                <a:cxn ang="0">
                  <a:pos x="27" y="57"/>
                </a:cxn>
                <a:cxn ang="0">
                  <a:pos x="37" y="54"/>
                </a:cxn>
                <a:cxn ang="0">
                  <a:pos x="47" y="47"/>
                </a:cxn>
                <a:cxn ang="0">
                  <a:pos x="54" y="37"/>
                </a:cxn>
                <a:cxn ang="0">
                  <a:pos x="55" y="28"/>
                </a:cxn>
                <a:cxn ang="0">
                  <a:pos x="54" y="17"/>
                </a:cxn>
                <a:cxn ang="0">
                  <a:pos x="47" y="8"/>
                </a:cxn>
                <a:cxn ang="0">
                  <a:pos x="37" y="1"/>
                </a:cxn>
                <a:cxn ang="0">
                  <a:pos x="27" y="0"/>
                </a:cxn>
                <a:cxn ang="0">
                  <a:pos x="16" y="1"/>
                </a:cxn>
                <a:cxn ang="0">
                  <a:pos x="8" y="8"/>
                </a:cxn>
                <a:cxn ang="0">
                  <a:pos x="1" y="17"/>
                </a:cxn>
                <a:cxn ang="0">
                  <a:pos x="0" y="28"/>
                </a:cxn>
                <a:cxn ang="0">
                  <a:pos x="1" y="37"/>
                </a:cxn>
                <a:cxn ang="0">
                  <a:pos x="8" y="47"/>
                </a:cxn>
                <a:cxn ang="0">
                  <a:pos x="16" y="54"/>
                </a:cxn>
                <a:cxn ang="0">
                  <a:pos x="27" y="57"/>
                </a:cxn>
                <a:cxn ang="0">
                  <a:pos x="27" y="57"/>
                </a:cxn>
              </a:cxnLst>
              <a:rect l="0" t="0" r="r" b="b"/>
              <a:pathLst>
                <a:path w="55" h="57">
                  <a:moveTo>
                    <a:pt x="27" y="57"/>
                  </a:moveTo>
                  <a:lnTo>
                    <a:pt x="37" y="54"/>
                  </a:lnTo>
                  <a:lnTo>
                    <a:pt x="47" y="47"/>
                  </a:lnTo>
                  <a:lnTo>
                    <a:pt x="54" y="37"/>
                  </a:lnTo>
                  <a:lnTo>
                    <a:pt x="55" y="28"/>
                  </a:lnTo>
                  <a:lnTo>
                    <a:pt x="54" y="17"/>
                  </a:lnTo>
                  <a:lnTo>
                    <a:pt x="47" y="8"/>
                  </a:lnTo>
                  <a:lnTo>
                    <a:pt x="37" y="1"/>
                  </a:lnTo>
                  <a:lnTo>
                    <a:pt x="27" y="0"/>
                  </a:lnTo>
                  <a:lnTo>
                    <a:pt x="16" y="1"/>
                  </a:lnTo>
                  <a:lnTo>
                    <a:pt x="8" y="8"/>
                  </a:lnTo>
                  <a:lnTo>
                    <a:pt x="1" y="17"/>
                  </a:lnTo>
                  <a:lnTo>
                    <a:pt x="0" y="28"/>
                  </a:lnTo>
                  <a:lnTo>
                    <a:pt x="1" y="37"/>
                  </a:lnTo>
                  <a:lnTo>
                    <a:pt x="8" y="47"/>
                  </a:lnTo>
                  <a:lnTo>
                    <a:pt x="16" y="54"/>
                  </a:lnTo>
                  <a:lnTo>
                    <a:pt x="27" y="57"/>
                  </a:lnTo>
                  <a:lnTo>
                    <a:pt x="27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7813675" y="842963"/>
              <a:ext cx="228600" cy="190500"/>
            </a:xfrm>
            <a:custGeom>
              <a:avLst/>
              <a:gdLst/>
              <a:ahLst/>
              <a:cxnLst>
                <a:cxn ang="0">
                  <a:pos x="285" y="86"/>
                </a:cxn>
                <a:cxn ang="0">
                  <a:pos x="275" y="98"/>
                </a:cxn>
                <a:cxn ang="0">
                  <a:pos x="258" y="117"/>
                </a:cxn>
                <a:cxn ang="0">
                  <a:pos x="244" y="139"/>
                </a:cxn>
                <a:cxn ang="0">
                  <a:pos x="229" y="161"/>
                </a:cxn>
                <a:cxn ang="0">
                  <a:pos x="205" y="183"/>
                </a:cxn>
                <a:cxn ang="0">
                  <a:pos x="185" y="200"/>
                </a:cxn>
                <a:cxn ang="0">
                  <a:pos x="168" y="210"/>
                </a:cxn>
                <a:cxn ang="0">
                  <a:pos x="148" y="222"/>
                </a:cxn>
                <a:cxn ang="0">
                  <a:pos x="124" y="232"/>
                </a:cxn>
                <a:cxn ang="0">
                  <a:pos x="95" y="237"/>
                </a:cxn>
                <a:cxn ang="0">
                  <a:pos x="66" y="239"/>
                </a:cxn>
                <a:cxn ang="0">
                  <a:pos x="41" y="239"/>
                </a:cxn>
                <a:cxn ang="0">
                  <a:pos x="27" y="235"/>
                </a:cxn>
                <a:cxn ang="0">
                  <a:pos x="16" y="222"/>
                </a:cxn>
                <a:cxn ang="0">
                  <a:pos x="5" y="207"/>
                </a:cxn>
                <a:cxn ang="0">
                  <a:pos x="0" y="195"/>
                </a:cxn>
                <a:cxn ang="0">
                  <a:pos x="127" y="146"/>
                </a:cxn>
                <a:cxn ang="0">
                  <a:pos x="127" y="137"/>
                </a:cxn>
                <a:cxn ang="0">
                  <a:pos x="131" y="120"/>
                </a:cxn>
                <a:cxn ang="0">
                  <a:pos x="134" y="98"/>
                </a:cxn>
                <a:cxn ang="0">
                  <a:pos x="141" y="73"/>
                </a:cxn>
                <a:cxn ang="0">
                  <a:pos x="146" y="44"/>
                </a:cxn>
                <a:cxn ang="0">
                  <a:pos x="155" y="20"/>
                </a:cxn>
                <a:cxn ang="0">
                  <a:pos x="160" y="5"/>
                </a:cxn>
                <a:cxn ang="0">
                  <a:pos x="168" y="0"/>
                </a:cxn>
                <a:cxn ang="0">
                  <a:pos x="190" y="2"/>
                </a:cxn>
                <a:cxn ang="0">
                  <a:pos x="207" y="3"/>
                </a:cxn>
                <a:cxn ang="0">
                  <a:pos x="226" y="7"/>
                </a:cxn>
                <a:cxn ang="0">
                  <a:pos x="258" y="12"/>
                </a:cxn>
                <a:cxn ang="0">
                  <a:pos x="273" y="15"/>
                </a:cxn>
                <a:cxn ang="0">
                  <a:pos x="288" y="86"/>
                </a:cxn>
              </a:cxnLst>
              <a:rect l="0" t="0" r="r" b="b"/>
              <a:pathLst>
                <a:path w="288" h="239">
                  <a:moveTo>
                    <a:pt x="288" y="86"/>
                  </a:moveTo>
                  <a:lnTo>
                    <a:pt x="285" y="86"/>
                  </a:lnTo>
                  <a:lnTo>
                    <a:pt x="283" y="91"/>
                  </a:lnTo>
                  <a:lnTo>
                    <a:pt x="275" y="98"/>
                  </a:lnTo>
                  <a:lnTo>
                    <a:pt x="268" y="108"/>
                  </a:lnTo>
                  <a:lnTo>
                    <a:pt x="258" y="117"/>
                  </a:lnTo>
                  <a:lnTo>
                    <a:pt x="251" y="129"/>
                  </a:lnTo>
                  <a:lnTo>
                    <a:pt x="244" y="139"/>
                  </a:lnTo>
                  <a:lnTo>
                    <a:pt x="239" y="151"/>
                  </a:lnTo>
                  <a:lnTo>
                    <a:pt x="229" y="161"/>
                  </a:lnTo>
                  <a:lnTo>
                    <a:pt x="219" y="173"/>
                  </a:lnTo>
                  <a:lnTo>
                    <a:pt x="205" y="183"/>
                  </a:lnTo>
                  <a:lnTo>
                    <a:pt x="192" y="195"/>
                  </a:lnTo>
                  <a:lnTo>
                    <a:pt x="185" y="200"/>
                  </a:lnTo>
                  <a:lnTo>
                    <a:pt x="177" y="205"/>
                  </a:lnTo>
                  <a:lnTo>
                    <a:pt x="168" y="210"/>
                  </a:lnTo>
                  <a:lnTo>
                    <a:pt x="161" y="215"/>
                  </a:lnTo>
                  <a:lnTo>
                    <a:pt x="148" y="222"/>
                  </a:lnTo>
                  <a:lnTo>
                    <a:pt x="138" y="229"/>
                  </a:lnTo>
                  <a:lnTo>
                    <a:pt x="124" y="232"/>
                  </a:lnTo>
                  <a:lnTo>
                    <a:pt x="112" y="235"/>
                  </a:lnTo>
                  <a:lnTo>
                    <a:pt x="95" y="237"/>
                  </a:lnTo>
                  <a:lnTo>
                    <a:pt x="82" y="239"/>
                  </a:lnTo>
                  <a:lnTo>
                    <a:pt x="66" y="239"/>
                  </a:lnTo>
                  <a:lnTo>
                    <a:pt x="53" y="239"/>
                  </a:lnTo>
                  <a:lnTo>
                    <a:pt x="41" y="239"/>
                  </a:lnTo>
                  <a:lnTo>
                    <a:pt x="34" y="239"/>
                  </a:lnTo>
                  <a:lnTo>
                    <a:pt x="27" y="235"/>
                  </a:lnTo>
                  <a:lnTo>
                    <a:pt x="22" y="230"/>
                  </a:lnTo>
                  <a:lnTo>
                    <a:pt x="16" y="222"/>
                  </a:lnTo>
                  <a:lnTo>
                    <a:pt x="11" y="215"/>
                  </a:lnTo>
                  <a:lnTo>
                    <a:pt x="5" y="207"/>
                  </a:lnTo>
                  <a:lnTo>
                    <a:pt x="2" y="200"/>
                  </a:lnTo>
                  <a:lnTo>
                    <a:pt x="0" y="195"/>
                  </a:lnTo>
                  <a:lnTo>
                    <a:pt x="0" y="195"/>
                  </a:lnTo>
                  <a:lnTo>
                    <a:pt x="127" y="146"/>
                  </a:lnTo>
                  <a:lnTo>
                    <a:pt x="127" y="142"/>
                  </a:lnTo>
                  <a:lnTo>
                    <a:pt x="127" y="137"/>
                  </a:lnTo>
                  <a:lnTo>
                    <a:pt x="127" y="129"/>
                  </a:lnTo>
                  <a:lnTo>
                    <a:pt x="131" y="120"/>
                  </a:lnTo>
                  <a:lnTo>
                    <a:pt x="131" y="110"/>
                  </a:lnTo>
                  <a:lnTo>
                    <a:pt x="134" y="98"/>
                  </a:lnTo>
                  <a:lnTo>
                    <a:pt x="136" y="85"/>
                  </a:lnTo>
                  <a:lnTo>
                    <a:pt x="141" y="73"/>
                  </a:lnTo>
                  <a:lnTo>
                    <a:pt x="143" y="58"/>
                  </a:lnTo>
                  <a:lnTo>
                    <a:pt x="146" y="44"/>
                  </a:lnTo>
                  <a:lnTo>
                    <a:pt x="149" y="30"/>
                  </a:lnTo>
                  <a:lnTo>
                    <a:pt x="155" y="20"/>
                  </a:lnTo>
                  <a:lnTo>
                    <a:pt x="156" y="12"/>
                  </a:lnTo>
                  <a:lnTo>
                    <a:pt x="160" y="5"/>
                  </a:lnTo>
                  <a:lnTo>
                    <a:pt x="163" y="0"/>
                  </a:lnTo>
                  <a:lnTo>
                    <a:pt x="168" y="0"/>
                  </a:lnTo>
                  <a:lnTo>
                    <a:pt x="177" y="0"/>
                  </a:lnTo>
                  <a:lnTo>
                    <a:pt x="190" y="2"/>
                  </a:lnTo>
                  <a:lnTo>
                    <a:pt x="197" y="2"/>
                  </a:lnTo>
                  <a:lnTo>
                    <a:pt x="207" y="3"/>
                  </a:lnTo>
                  <a:lnTo>
                    <a:pt x="217" y="5"/>
                  </a:lnTo>
                  <a:lnTo>
                    <a:pt x="226" y="7"/>
                  </a:lnTo>
                  <a:lnTo>
                    <a:pt x="243" y="8"/>
                  </a:lnTo>
                  <a:lnTo>
                    <a:pt x="258" y="12"/>
                  </a:lnTo>
                  <a:lnTo>
                    <a:pt x="268" y="13"/>
                  </a:lnTo>
                  <a:lnTo>
                    <a:pt x="273" y="15"/>
                  </a:lnTo>
                  <a:lnTo>
                    <a:pt x="288" y="86"/>
                  </a:lnTo>
                  <a:lnTo>
                    <a:pt x="288" y="86"/>
                  </a:lnTo>
                  <a:close/>
                </a:path>
              </a:pathLst>
            </a:custGeom>
            <a:solidFill>
              <a:srgbClr val="B5805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-36512" y="2933655"/>
            <a:ext cx="31886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</a:t>
            </a:r>
            <a:r>
              <a:rPr lang="en-US" altLang="ja-JP" sz="32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cellphone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876256" y="3789040"/>
            <a:ext cx="16561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112642" y="2924944"/>
            <a:ext cx="28200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 an </a:t>
            </a:r>
            <a:r>
              <a:rPr lang="en-US" altLang="ja-JP" sz="32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iPhone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-62512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⑤</a:t>
            </a:r>
            <a:endParaRPr lang="en-US" altLang="ja-JP" sz="54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503656" y="1268761"/>
            <a:ext cx="628729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健が使っている携帯電話は</a:t>
            </a:r>
            <a:r>
              <a:rPr lang="en-US" altLang="ja-JP" sz="2800" b="1" cap="none" spc="0" dirty="0" err="1" smtClean="0">
                <a:ln w="17780" cmpd="sng">
                  <a:noFill/>
                  <a:prstDash val="solid"/>
                  <a:miter lim="800000"/>
                </a:ln>
              </a:rPr>
              <a:t>iPhone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です。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2503656" y="1268761"/>
            <a:ext cx="386854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2339752" y="1268761"/>
            <a:ext cx="2592288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4287544" y="3789040"/>
            <a:ext cx="279916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 is using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187624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8666008" y="3420289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72008" y="2996951"/>
            <a:ext cx="6876256" cy="504055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6948264" y="3789040"/>
            <a:ext cx="6303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it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" name="左矢印 17"/>
          <p:cNvSpPr/>
          <p:nvPr/>
        </p:nvSpPr>
        <p:spPr>
          <a:xfrm rot="19125361">
            <a:off x="1750647" y="410949"/>
            <a:ext cx="864096" cy="504056"/>
          </a:xfrm>
          <a:prstGeom prst="lef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Group 8"/>
          <p:cNvGrpSpPr>
            <a:grpSpLocks noChangeAspect="1"/>
          </p:cNvGrpSpPr>
          <p:nvPr/>
        </p:nvGrpSpPr>
        <p:grpSpPr bwMode="auto">
          <a:xfrm flipH="1">
            <a:off x="899592" y="404664"/>
            <a:ext cx="936104" cy="1878012"/>
            <a:chOff x="612" y="255"/>
            <a:chExt cx="590" cy="1183"/>
          </a:xfrm>
        </p:grpSpPr>
        <p:sp>
          <p:nvSpPr>
            <p:cNvPr id="20" name="AutoShape 7"/>
            <p:cNvSpPr>
              <a:spLocks noChangeAspect="1" noChangeArrowheads="1" noTextEdit="1"/>
            </p:cNvSpPr>
            <p:nvPr/>
          </p:nvSpPr>
          <p:spPr bwMode="auto">
            <a:xfrm>
              <a:off x="612" y="255"/>
              <a:ext cx="590" cy="1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701" y="689"/>
              <a:ext cx="158" cy="132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1" y="73"/>
                </a:cxn>
                <a:cxn ang="0">
                  <a:pos x="4" y="81"/>
                </a:cxn>
                <a:cxn ang="0">
                  <a:pos x="10" y="94"/>
                </a:cxn>
                <a:cxn ang="0">
                  <a:pos x="17" y="111"/>
                </a:cxn>
                <a:cxn ang="0">
                  <a:pos x="27" y="131"/>
                </a:cxn>
                <a:cxn ang="0">
                  <a:pos x="40" y="151"/>
                </a:cxn>
                <a:cxn ang="0">
                  <a:pos x="55" y="173"/>
                </a:cxn>
                <a:cxn ang="0">
                  <a:pos x="74" y="194"/>
                </a:cxn>
                <a:cxn ang="0">
                  <a:pos x="93" y="215"/>
                </a:cxn>
                <a:cxn ang="0">
                  <a:pos x="117" y="233"/>
                </a:cxn>
                <a:cxn ang="0">
                  <a:pos x="143" y="248"/>
                </a:cxn>
                <a:cxn ang="0">
                  <a:pos x="172" y="260"/>
                </a:cxn>
                <a:cxn ang="0">
                  <a:pos x="204" y="265"/>
                </a:cxn>
                <a:cxn ang="0">
                  <a:pos x="238" y="265"/>
                </a:cxn>
                <a:cxn ang="0">
                  <a:pos x="275" y="258"/>
                </a:cxn>
                <a:cxn ang="0">
                  <a:pos x="316" y="245"/>
                </a:cxn>
                <a:cxn ang="0">
                  <a:pos x="261" y="190"/>
                </a:cxn>
                <a:cxn ang="0">
                  <a:pos x="256" y="192"/>
                </a:cxn>
                <a:cxn ang="0">
                  <a:pos x="239" y="190"/>
                </a:cxn>
                <a:cxn ang="0">
                  <a:pos x="215" y="187"/>
                </a:cxn>
                <a:cxn ang="0">
                  <a:pos x="186" y="175"/>
                </a:cxn>
                <a:cxn ang="0">
                  <a:pos x="156" y="155"/>
                </a:cxn>
                <a:cxn ang="0">
                  <a:pos x="126" y="120"/>
                </a:cxn>
                <a:cxn ang="0">
                  <a:pos x="100" y="69"/>
                </a:cxn>
                <a:cxn ang="0">
                  <a:pos x="81" y="0"/>
                </a:cxn>
                <a:cxn ang="0">
                  <a:pos x="0" y="69"/>
                </a:cxn>
              </a:cxnLst>
              <a:rect l="0" t="0" r="r" b="b"/>
              <a:pathLst>
                <a:path w="316" h="265">
                  <a:moveTo>
                    <a:pt x="0" y="69"/>
                  </a:moveTo>
                  <a:lnTo>
                    <a:pt x="1" y="73"/>
                  </a:lnTo>
                  <a:lnTo>
                    <a:pt x="4" y="81"/>
                  </a:lnTo>
                  <a:lnTo>
                    <a:pt x="10" y="94"/>
                  </a:lnTo>
                  <a:lnTo>
                    <a:pt x="17" y="111"/>
                  </a:lnTo>
                  <a:lnTo>
                    <a:pt x="27" y="131"/>
                  </a:lnTo>
                  <a:lnTo>
                    <a:pt x="40" y="151"/>
                  </a:lnTo>
                  <a:lnTo>
                    <a:pt x="55" y="173"/>
                  </a:lnTo>
                  <a:lnTo>
                    <a:pt x="74" y="194"/>
                  </a:lnTo>
                  <a:lnTo>
                    <a:pt x="93" y="215"/>
                  </a:lnTo>
                  <a:lnTo>
                    <a:pt x="117" y="233"/>
                  </a:lnTo>
                  <a:lnTo>
                    <a:pt x="143" y="248"/>
                  </a:lnTo>
                  <a:lnTo>
                    <a:pt x="172" y="260"/>
                  </a:lnTo>
                  <a:lnTo>
                    <a:pt x="204" y="265"/>
                  </a:lnTo>
                  <a:lnTo>
                    <a:pt x="238" y="265"/>
                  </a:lnTo>
                  <a:lnTo>
                    <a:pt x="275" y="258"/>
                  </a:lnTo>
                  <a:lnTo>
                    <a:pt x="316" y="245"/>
                  </a:lnTo>
                  <a:lnTo>
                    <a:pt x="261" y="190"/>
                  </a:lnTo>
                  <a:lnTo>
                    <a:pt x="256" y="192"/>
                  </a:lnTo>
                  <a:lnTo>
                    <a:pt x="239" y="190"/>
                  </a:lnTo>
                  <a:lnTo>
                    <a:pt x="215" y="187"/>
                  </a:lnTo>
                  <a:lnTo>
                    <a:pt x="186" y="175"/>
                  </a:lnTo>
                  <a:lnTo>
                    <a:pt x="156" y="155"/>
                  </a:lnTo>
                  <a:lnTo>
                    <a:pt x="126" y="120"/>
                  </a:lnTo>
                  <a:lnTo>
                    <a:pt x="100" y="69"/>
                  </a:lnTo>
                  <a:lnTo>
                    <a:pt x="81" y="0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722" y="712"/>
              <a:ext cx="120" cy="99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21"/>
                </a:cxn>
                <a:cxn ang="0">
                  <a:pos x="1" y="24"/>
                </a:cxn>
                <a:cxn ang="0">
                  <a:pos x="2" y="31"/>
                </a:cxn>
                <a:cxn ang="0">
                  <a:pos x="7" y="40"/>
                </a:cxn>
                <a:cxn ang="0">
                  <a:pos x="12" y="53"/>
                </a:cxn>
                <a:cxn ang="0">
                  <a:pos x="20" y="68"/>
                </a:cxn>
                <a:cxn ang="0">
                  <a:pos x="28" y="85"/>
                </a:cxn>
                <a:cxn ang="0">
                  <a:pos x="39" y="102"/>
                </a:cxn>
                <a:cxn ang="0">
                  <a:pos x="52" y="119"/>
                </a:cxn>
                <a:cxn ang="0">
                  <a:pos x="67" y="137"/>
                </a:cxn>
                <a:cxn ang="0">
                  <a:pos x="85" y="154"/>
                </a:cxn>
                <a:cxn ang="0">
                  <a:pos x="104" y="168"/>
                </a:cxn>
                <a:cxn ang="0">
                  <a:pos x="126" y="180"/>
                </a:cxn>
                <a:cxn ang="0">
                  <a:pos x="152" y="190"/>
                </a:cxn>
                <a:cxn ang="0">
                  <a:pos x="179" y="195"/>
                </a:cxn>
                <a:cxn ang="0">
                  <a:pos x="209" y="197"/>
                </a:cxn>
                <a:cxn ang="0">
                  <a:pos x="241" y="193"/>
                </a:cxn>
                <a:cxn ang="0">
                  <a:pos x="221" y="160"/>
                </a:cxn>
                <a:cxn ang="0">
                  <a:pos x="220" y="160"/>
                </a:cxn>
                <a:cxn ang="0">
                  <a:pos x="215" y="161"/>
                </a:cxn>
                <a:cxn ang="0">
                  <a:pos x="208" y="162"/>
                </a:cxn>
                <a:cxn ang="0">
                  <a:pos x="197" y="162"/>
                </a:cxn>
                <a:cxn ang="0">
                  <a:pos x="186" y="162"/>
                </a:cxn>
                <a:cxn ang="0">
                  <a:pos x="172" y="160"/>
                </a:cxn>
                <a:cxn ang="0">
                  <a:pos x="158" y="157"/>
                </a:cxn>
                <a:cxn ang="0">
                  <a:pos x="141" y="152"/>
                </a:cxn>
                <a:cxn ang="0">
                  <a:pos x="125" y="145"/>
                </a:cxn>
                <a:cxn ang="0">
                  <a:pos x="109" y="136"/>
                </a:cxn>
                <a:cxn ang="0">
                  <a:pos x="93" y="123"/>
                </a:cxn>
                <a:cxn ang="0">
                  <a:pos x="78" y="107"/>
                </a:cxn>
                <a:cxn ang="0">
                  <a:pos x="63" y="86"/>
                </a:cxn>
                <a:cxn ang="0">
                  <a:pos x="50" y="62"/>
                </a:cxn>
                <a:cxn ang="0">
                  <a:pos x="38" y="33"/>
                </a:cxn>
                <a:cxn ang="0">
                  <a:pos x="29" y="0"/>
                </a:cxn>
              </a:cxnLst>
              <a:rect l="0" t="0" r="r" b="b"/>
              <a:pathLst>
                <a:path w="241" h="197">
                  <a:moveTo>
                    <a:pt x="29" y="0"/>
                  </a:moveTo>
                  <a:lnTo>
                    <a:pt x="0" y="21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7" y="40"/>
                  </a:lnTo>
                  <a:lnTo>
                    <a:pt x="12" y="53"/>
                  </a:lnTo>
                  <a:lnTo>
                    <a:pt x="20" y="68"/>
                  </a:lnTo>
                  <a:lnTo>
                    <a:pt x="28" y="85"/>
                  </a:lnTo>
                  <a:lnTo>
                    <a:pt x="39" y="102"/>
                  </a:lnTo>
                  <a:lnTo>
                    <a:pt x="52" y="119"/>
                  </a:lnTo>
                  <a:lnTo>
                    <a:pt x="67" y="137"/>
                  </a:lnTo>
                  <a:lnTo>
                    <a:pt x="85" y="154"/>
                  </a:lnTo>
                  <a:lnTo>
                    <a:pt x="104" y="168"/>
                  </a:lnTo>
                  <a:lnTo>
                    <a:pt x="126" y="180"/>
                  </a:lnTo>
                  <a:lnTo>
                    <a:pt x="152" y="190"/>
                  </a:lnTo>
                  <a:lnTo>
                    <a:pt x="179" y="195"/>
                  </a:lnTo>
                  <a:lnTo>
                    <a:pt x="209" y="197"/>
                  </a:lnTo>
                  <a:lnTo>
                    <a:pt x="241" y="193"/>
                  </a:lnTo>
                  <a:lnTo>
                    <a:pt x="221" y="160"/>
                  </a:lnTo>
                  <a:lnTo>
                    <a:pt x="220" y="160"/>
                  </a:lnTo>
                  <a:lnTo>
                    <a:pt x="215" y="161"/>
                  </a:lnTo>
                  <a:lnTo>
                    <a:pt x="208" y="162"/>
                  </a:lnTo>
                  <a:lnTo>
                    <a:pt x="197" y="162"/>
                  </a:lnTo>
                  <a:lnTo>
                    <a:pt x="186" y="162"/>
                  </a:lnTo>
                  <a:lnTo>
                    <a:pt x="172" y="160"/>
                  </a:lnTo>
                  <a:lnTo>
                    <a:pt x="158" y="157"/>
                  </a:lnTo>
                  <a:lnTo>
                    <a:pt x="141" y="152"/>
                  </a:lnTo>
                  <a:lnTo>
                    <a:pt x="125" y="145"/>
                  </a:lnTo>
                  <a:lnTo>
                    <a:pt x="109" y="136"/>
                  </a:lnTo>
                  <a:lnTo>
                    <a:pt x="93" y="123"/>
                  </a:lnTo>
                  <a:lnTo>
                    <a:pt x="78" y="107"/>
                  </a:lnTo>
                  <a:lnTo>
                    <a:pt x="63" y="86"/>
                  </a:lnTo>
                  <a:lnTo>
                    <a:pt x="50" y="62"/>
                  </a:lnTo>
                  <a:lnTo>
                    <a:pt x="38" y="33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D8A3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3"/>
            <p:cNvSpPr>
              <a:spLocks/>
            </p:cNvSpPr>
            <p:nvPr/>
          </p:nvSpPr>
          <p:spPr bwMode="auto">
            <a:xfrm>
              <a:off x="613" y="542"/>
              <a:ext cx="198" cy="202"/>
            </a:xfrm>
            <a:custGeom>
              <a:avLst/>
              <a:gdLst/>
              <a:ahLst/>
              <a:cxnLst>
                <a:cxn ang="0">
                  <a:pos x="344" y="15"/>
                </a:cxn>
                <a:cxn ang="0">
                  <a:pos x="340" y="9"/>
                </a:cxn>
                <a:cxn ang="0">
                  <a:pos x="334" y="4"/>
                </a:cxn>
                <a:cxn ang="0">
                  <a:pos x="326" y="2"/>
                </a:cxn>
                <a:cxn ang="0">
                  <a:pos x="317" y="0"/>
                </a:cxn>
                <a:cxn ang="0">
                  <a:pos x="307" y="0"/>
                </a:cxn>
                <a:cxn ang="0">
                  <a:pos x="299" y="0"/>
                </a:cxn>
                <a:cxn ang="0">
                  <a:pos x="293" y="3"/>
                </a:cxn>
                <a:cxn ang="0">
                  <a:pos x="289" y="7"/>
                </a:cxn>
                <a:cxn ang="0">
                  <a:pos x="285" y="9"/>
                </a:cxn>
                <a:cxn ang="0">
                  <a:pos x="276" y="16"/>
                </a:cxn>
                <a:cxn ang="0">
                  <a:pos x="262" y="25"/>
                </a:cxn>
                <a:cxn ang="0">
                  <a:pos x="244" y="39"/>
                </a:cxn>
                <a:cxn ang="0">
                  <a:pos x="222" y="55"/>
                </a:cxn>
                <a:cxn ang="0">
                  <a:pos x="197" y="72"/>
                </a:cxn>
                <a:cxn ang="0">
                  <a:pos x="171" y="92"/>
                </a:cxn>
                <a:cxn ang="0">
                  <a:pos x="144" y="111"/>
                </a:cxn>
                <a:cxn ang="0">
                  <a:pos x="117" y="132"/>
                </a:cxn>
                <a:cxn ang="0">
                  <a:pos x="91" y="153"/>
                </a:cxn>
                <a:cxn ang="0">
                  <a:pos x="66" y="172"/>
                </a:cxn>
                <a:cxn ang="0">
                  <a:pos x="44" y="191"/>
                </a:cxn>
                <a:cxn ang="0">
                  <a:pos x="27" y="208"/>
                </a:cxn>
                <a:cxn ang="0">
                  <a:pos x="12" y="223"/>
                </a:cxn>
                <a:cxn ang="0">
                  <a:pos x="4" y="235"/>
                </a:cxn>
                <a:cxn ang="0">
                  <a:pos x="0" y="243"/>
                </a:cxn>
                <a:cxn ang="0">
                  <a:pos x="2" y="258"/>
                </a:cxn>
                <a:cxn ang="0">
                  <a:pos x="7" y="276"/>
                </a:cxn>
                <a:cxn ang="0">
                  <a:pos x="13" y="297"/>
                </a:cxn>
                <a:cxn ang="0">
                  <a:pos x="22" y="318"/>
                </a:cxn>
                <a:cxn ang="0">
                  <a:pos x="33" y="339"/>
                </a:cxn>
                <a:cxn ang="0">
                  <a:pos x="43" y="359"/>
                </a:cxn>
                <a:cxn ang="0">
                  <a:pos x="56" y="376"/>
                </a:cxn>
                <a:cxn ang="0">
                  <a:pos x="67" y="390"/>
                </a:cxn>
                <a:cxn ang="0">
                  <a:pos x="79" y="399"/>
                </a:cxn>
                <a:cxn ang="0">
                  <a:pos x="92" y="403"/>
                </a:cxn>
                <a:cxn ang="0">
                  <a:pos x="106" y="404"/>
                </a:cxn>
                <a:cxn ang="0">
                  <a:pos x="118" y="403"/>
                </a:cxn>
                <a:cxn ang="0">
                  <a:pos x="130" y="399"/>
                </a:cxn>
                <a:cxn ang="0">
                  <a:pos x="140" y="396"/>
                </a:cxn>
                <a:cxn ang="0">
                  <a:pos x="146" y="394"/>
                </a:cxn>
                <a:cxn ang="0">
                  <a:pos x="149" y="392"/>
                </a:cxn>
                <a:cxn ang="0">
                  <a:pos x="151" y="390"/>
                </a:cxn>
                <a:cxn ang="0">
                  <a:pos x="157" y="386"/>
                </a:cxn>
                <a:cxn ang="0">
                  <a:pos x="167" y="376"/>
                </a:cxn>
                <a:cxn ang="0">
                  <a:pos x="180" y="365"/>
                </a:cxn>
                <a:cxn ang="0">
                  <a:pos x="195" y="351"/>
                </a:cxn>
                <a:cxn ang="0">
                  <a:pos x="212" y="336"/>
                </a:cxn>
                <a:cxn ang="0">
                  <a:pos x="232" y="319"/>
                </a:cxn>
                <a:cxn ang="0">
                  <a:pos x="252" y="299"/>
                </a:cxn>
                <a:cxn ang="0">
                  <a:pos x="273" y="281"/>
                </a:cxn>
                <a:cxn ang="0">
                  <a:pos x="293" y="261"/>
                </a:cxn>
                <a:cxn ang="0">
                  <a:pos x="313" y="240"/>
                </a:cxn>
                <a:cxn ang="0">
                  <a:pos x="333" y="221"/>
                </a:cxn>
                <a:cxn ang="0">
                  <a:pos x="350" y="202"/>
                </a:cxn>
                <a:cxn ang="0">
                  <a:pos x="366" y="185"/>
                </a:cxn>
                <a:cxn ang="0">
                  <a:pos x="380" y="169"/>
                </a:cxn>
                <a:cxn ang="0">
                  <a:pos x="391" y="155"/>
                </a:cxn>
                <a:cxn ang="0">
                  <a:pos x="392" y="153"/>
                </a:cxn>
                <a:cxn ang="0">
                  <a:pos x="395" y="146"/>
                </a:cxn>
                <a:cxn ang="0">
                  <a:pos x="398" y="133"/>
                </a:cxn>
                <a:cxn ang="0">
                  <a:pos x="395" y="115"/>
                </a:cxn>
                <a:cxn ang="0">
                  <a:pos x="344" y="15"/>
                </a:cxn>
              </a:cxnLst>
              <a:rect l="0" t="0" r="r" b="b"/>
              <a:pathLst>
                <a:path w="398" h="404">
                  <a:moveTo>
                    <a:pt x="344" y="15"/>
                  </a:moveTo>
                  <a:lnTo>
                    <a:pt x="340" y="9"/>
                  </a:lnTo>
                  <a:lnTo>
                    <a:pt x="334" y="4"/>
                  </a:lnTo>
                  <a:lnTo>
                    <a:pt x="326" y="2"/>
                  </a:lnTo>
                  <a:lnTo>
                    <a:pt x="317" y="0"/>
                  </a:lnTo>
                  <a:lnTo>
                    <a:pt x="307" y="0"/>
                  </a:lnTo>
                  <a:lnTo>
                    <a:pt x="299" y="0"/>
                  </a:lnTo>
                  <a:lnTo>
                    <a:pt x="293" y="3"/>
                  </a:lnTo>
                  <a:lnTo>
                    <a:pt x="289" y="7"/>
                  </a:lnTo>
                  <a:lnTo>
                    <a:pt x="285" y="9"/>
                  </a:lnTo>
                  <a:lnTo>
                    <a:pt x="276" y="16"/>
                  </a:lnTo>
                  <a:lnTo>
                    <a:pt x="262" y="25"/>
                  </a:lnTo>
                  <a:lnTo>
                    <a:pt x="244" y="39"/>
                  </a:lnTo>
                  <a:lnTo>
                    <a:pt x="222" y="55"/>
                  </a:lnTo>
                  <a:lnTo>
                    <a:pt x="197" y="72"/>
                  </a:lnTo>
                  <a:lnTo>
                    <a:pt x="171" y="92"/>
                  </a:lnTo>
                  <a:lnTo>
                    <a:pt x="144" y="111"/>
                  </a:lnTo>
                  <a:lnTo>
                    <a:pt x="117" y="132"/>
                  </a:lnTo>
                  <a:lnTo>
                    <a:pt x="91" y="153"/>
                  </a:lnTo>
                  <a:lnTo>
                    <a:pt x="66" y="172"/>
                  </a:lnTo>
                  <a:lnTo>
                    <a:pt x="44" y="191"/>
                  </a:lnTo>
                  <a:lnTo>
                    <a:pt x="27" y="208"/>
                  </a:lnTo>
                  <a:lnTo>
                    <a:pt x="12" y="223"/>
                  </a:lnTo>
                  <a:lnTo>
                    <a:pt x="4" y="235"/>
                  </a:lnTo>
                  <a:lnTo>
                    <a:pt x="0" y="243"/>
                  </a:lnTo>
                  <a:lnTo>
                    <a:pt x="2" y="258"/>
                  </a:lnTo>
                  <a:lnTo>
                    <a:pt x="7" y="276"/>
                  </a:lnTo>
                  <a:lnTo>
                    <a:pt x="13" y="297"/>
                  </a:lnTo>
                  <a:lnTo>
                    <a:pt x="22" y="318"/>
                  </a:lnTo>
                  <a:lnTo>
                    <a:pt x="33" y="339"/>
                  </a:lnTo>
                  <a:lnTo>
                    <a:pt x="43" y="359"/>
                  </a:lnTo>
                  <a:lnTo>
                    <a:pt x="56" y="376"/>
                  </a:lnTo>
                  <a:lnTo>
                    <a:pt x="67" y="390"/>
                  </a:lnTo>
                  <a:lnTo>
                    <a:pt x="79" y="399"/>
                  </a:lnTo>
                  <a:lnTo>
                    <a:pt x="92" y="403"/>
                  </a:lnTo>
                  <a:lnTo>
                    <a:pt x="106" y="404"/>
                  </a:lnTo>
                  <a:lnTo>
                    <a:pt x="118" y="403"/>
                  </a:lnTo>
                  <a:lnTo>
                    <a:pt x="130" y="399"/>
                  </a:lnTo>
                  <a:lnTo>
                    <a:pt x="140" y="396"/>
                  </a:lnTo>
                  <a:lnTo>
                    <a:pt x="146" y="394"/>
                  </a:lnTo>
                  <a:lnTo>
                    <a:pt x="149" y="392"/>
                  </a:lnTo>
                  <a:lnTo>
                    <a:pt x="151" y="390"/>
                  </a:lnTo>
                  <a:lnTo>
                    <a:pt x="157" y="386"/>
                  </a:lnTo>
                  <a:lnTo>
                    <a:pt x="167" y="376"/>
                  </a:lnTo>
                  <a:lnTo>
                    <a:pt x="180" y="365"/>
                  </a:lnTo>
                  <a:lnTo>
                    <a:pt x="195" y="351"/>
                  </a:lnTo>
                  <a:lnTo>
                    <a:pt x="212" y="336"/>
                  </a:lnTo>
                  <a:lnTo>
                    <a:pt x="232" y="319"/>
                  </a:lnTo>
                  <a:lnTo>
                    <a:pt x="252" y="299"/>
                  </a:lnTo>
                  <a:lnTo>
                    <a:pt x="273" y="281"/>
                  </a:lnTo>
                  <a:lnTo>
                    <a:pt x="293" y="261"/>
                  </a:lnTo>
                  <a:lnTo>
                    <a:pt x="313" y="240"/>
                  </a:lnTo>
                  <a:lnTo>
                    <a:pt x="333" y="221"/>
                  </a:lnTo>
                  <a:lnTo>
                    <a:pt x="350" y="202"/>
                  </a:lnTo>
                  <a:lnTo>
                    <a:pt x="366" y="185"/>
                  </a:lnTo>
                  <a:lnTo>
                    <a:pt x="380" y="169"/>
                  </a:lnTo>
                  <a:lnTo>
                    <a:pt x="391" y="155"/>
                  </a:lnTo>
                  <a:lnTo>
                    <a:pt x="392" y="153"/>
                  </a:lnTo>
                  <a:lnTo>
                    <a:pt x="395" y="146"/>
                  </a:lnTo>
                  <a:lnTo>
                    <a:pt x="398" y="133"/>
                  </a:lnTo>
                  <a:lnTo>
                    <a:pt x="395" y="115"/>
                  </a:lnTo>
                  <a:lnTo>
                    <a:pt x="344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649" y="557"/>
              <a:ext cx="154" cy="173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12" y="198"/>
                </a:cxn>
                <a:cxn ang="0">
                  <a:pos x="23" y="181"/>
                </a:cxn>
                <a:cxn ang="0">
                  <a:pos x="35" y="164"/>
                </a:cxn>
                <a:cxn ang="0">
                  <a:pos x="49" y="149"/>
                </a:cxn>
                <a:cxn ang="0">
                  <a:pos x="64" y="137"/>
                </a:cxn>
                <a:cxn ang="0">
                  <a:pos x="80" y="123"/>
                </a:cxn>
                <a:cxn ang="0">
                  <a:pos x="98" y="111"/>
                </a:cxn>
                <a:cxn ang="0">
                  <a:pos x="116" y="99"/>
                </a:cxn>
                <a:cxn ang="0">
                  <a:pos x="135" y="87"/>
                </a:cxn>
                <a:cxn ang="0">
                  <a:pos x="153" y="77"/>
                </a:cxn>
                <a:cxn ang="0">
                  <a:pos x="173" y="64"/>
                </a:cxn>
                <a:cxn ang="0">
                  <a:pos x="191" y="53"/>
                </a:cxn>
                <a:cxn ang="0">
                  <a:pos x="210" y="41"/>
                </a:cxn>
                <a:cxn ang="0">
                  <a:pos x="229" y="27"/>
                </a:cxn>
                <a:cxn ang="0">
                  <a:pos x="246" y="15"/>
                </a:cxn>
                <a:cxn ang="0">
                  <a:pos x="262" y="0"/>
                </a:cxn>
                <a:cxn ang="0">
                  <a:pos x="266" y="8"/>
                </a:cxn>
                <a:cxn ang="0">
                  <a:pos x="273" y="20"/>
                </a:cxn>
                <a:cxn ang="0">
                  <a:pos x="280" y="37"/>
                </a:cxn>
                <a:cxn ang="0">
                  <a:pos x="288" y="53"/>
                </a:cxn>
                <a:cxn ang="0">
                  <a:pos x="295" y="69"/>
                </a:cxn>
                <a:cxn ang="0">
                  <a:pos x="302" y="83"/>
                </a:cxn>
                <a:cxn ang="0">
                  <a:pos x="306" y="94"/>
                </a:cxn>
                <a:cxn ang="0">
                  <a:pos x="307" y="100"/>
                </a:cxn>
                <a:cxn ang="0">
                  <a:pos x="306" y="107"/>
                </a:cxn>
                <a:cxn ang="0">
                  <a:pos x="305" y="110"/>
                </a:cxn>
                <a:cxn ang="0">
                  <a:pos x="303" y="113"/>
                </a:cxn>
                <a:cxn ang="0">
                  <a:pos x="302" y="113"/>
                </a:cxn>
                <a:cxn ang="0">
                  <a:pos x="295" y="123"/>
                </a:cxn>
                <a:cxn ang="0">
                  <a:pos x="283" y="136"/>
                </a:cxn>
                <a:cxn ang="0">
                  <a:pos x="269" y="151"/>
                </a:cxn>
                <a:cxn ang="0">
                  <a:pos x="252" y="167"/>
                </a:cxn>
                <a:cxn ang="0">
                  <a:pos x="233" y="185"/>
                </a:cxn>
                <a:cxn ang="0">
                  <a:pos x="212" y="205"/>
                </a:cxn>
                <a:cxn ang="0">
                  <a:pos x="191" y="226"/>
                </a:cxn>
                <a:cxn ang="0">
                  <a:pos x="171" y="245"/>
                </a:cxn>
                <a:cxn ang="0">
                  <a:pos x="149" y="265"/>
                </a:cxn>
                <a:cxn ang="0">
                  <a:pos x="129" y="282"/>
                </a:cxn>
                <a:cxn ang="0">
                  <a:pos x="110" y="299"/>
                </a:cxn>
                <a:cxn ang="0">
                  <a:pos x="93" y="314"/>
                </a:cxn>
                <a:cxn ang="0">
                  <a:pos x="79" y="327"/>
                </a:cxn>
                <a:cxn ang="0">
                  <a:pos x="69" y="336"/>
                </a:cxn>
                <a:cxn ang="0">
                  <a:pos x="62" y="342"/>
                </a:cxn>
                <a:cxn ang="0">
                  <a:pos x="59" y="344"/>
                </a:cxn>
                <a:cxn ang="0">
                  <a:pos x="58" y="344"/>
                </a:cxn>
                <a:cxn ang="0">
                  <a:pos x="58" y="344"/>
                </a:cxn>
                <a:cxn ang="0">
                  <a:pos x="58" y="344"/>
                </a:cxn>
                <a:cxn ang="0">
                  <a:pos x="57" y="344"/>
                </a:cxn>
                <a:cxn ang="0">
                  <a:pos x="47" y="327"/>
                </a:cxn>
                <a:cxn ang="0">
                  <a:pos x="35" y="310"/>
                </a:cxn>
                <a:cxn ang="0">
                  <a:pos x="23" y="292"/>
                </a:cxn>
                <a:cxn ang="0">
                  <a:pos x="14" y="275"/>
                </a:cxn>
                <a:cxn ang="0">
                  <a:pos x="6" y="259"/>
                </a:cxn>
                <a:cxn ang="0">
                  <a:pos x="1" y="244"/>
                </a:cxn>
                <a:cxn ang="0">
                  <a:pos x="0" y="229"/>
                </a:cxn>
                <a:cxn ang="0">
                  <a:pos x="4" y="216"/>
                </a:cxn>
              </a:cxnLst>
              <a:rect l="0" t="0" r="r" b="b"/>
              <a:pathLst>
                <a:path w="307" h="344">
                  <a:moveTo>
                    <a:pt x="4" y="216"/>
                  </a:moveTo>
                  <a:lnTo>
                    <a:pt x="12" y="198"/>
                  </a:lnTo>
                  <a:lnTo>
                    <a:pt x="23" y="181"/>
                  </a:lnTo>
                  <a:lnTo>
                    <a:pt x="35" y="164"/>
                  </a:lnTo>
                  <a:lnTo>
                    <a:pt x="49" y="149"/>
                  </a:lnTo>
                  <a:lnTo>
                    <a:pt x="64" y="137"/>
                  </a:lnTo>
                  <a:lnTo>
                    <a:pt x="80" y="123"/>
                  </a:lnTo>
                  <a:lnTo>
                    <a:pt x="98" y="111"/>
                  </a:lnTo>
                  <a:lnTo>
                    <a:pt x="116" y="99"/>
                  </a:lnTo>
                  <a:lnTo>
                    <a:pt x="135" y="87"/>
                  </a:lnTo>
                  <a:lnTo>
                    <a:pt x="153" y="77"/>
                  </a:lnTo>
                  <a:lnTo>
                    <a:pt x="173" y="64"/>
                  </a:lnTo>
                  <a:lnTo>
                    <a:pt x="191" y="53"/>
                  </a:lnTo>
                  <a:lnTo>
                    <a:pt x="210" y="41"/>
                  </a:lnTo>
                  <a:lnTo>
                    <a:pt x="229" y="27"/>
                  </a:lnTo>
                  <a:lnTo>
                    <a:pt x="246" y="15"/>
                  </a:lnTo>
                  <a:lnTo>
                    <a:pt x="262" y="0"/>
                  </a:lnTo>
                  <a:lnTo>
                    <a:pt x="266" y="8"/>
                  </a:lnTo>
                  <a:lnTo>
                    <a:pt x="273" y="20"/>
                  </a:lnTo>
                  <a:lnTo>
                    <a:pt x="280" y="37"/>
                  </a:lnTo>
                  <a:lnTo>
                    <a:pt x="288" y="53"/>
                  </a:lnTo>
                  <a:lnTo>
                    <a:pt x="295" y="69"/>
                  </a:lnTo>
                  <a:lnTo>
                    <a:pt x="302" y="83"/>
                  </a:lnTo>
                  <a:lnTo>
                    <a:pt x="306" y="94"/>
                  </a:lnTo>
                  <a:lnTo>
                    <a:pt x="307" y="100"/>
                  </a:lnTo>
                  <a:lnTo>
                    <a:pt x="306" y="107"/>
                  </a:lnTo>
                  <a:lnTo>
                    <a:pt x="305" y="110"/>
                  </a:lnTo>
                  <a:lnTo>
                    <a:pt x="303" y="113"/>
                  </a:lnTo>
                  <a:lnTo>
                    <a:pt x="302" y="113"/>
                  </a:lnTo>
                  <a:lnTo>
                    <a:pt x="295" y="123"/>
                  </a:lnTo>
                  <a:lnTo>
                    <a:pt x="283" y="136"/>
                  </a:lnTo>
                  <a:lnTo>
                    <a:pt x="269" y="151"/>
                  </a:lnTo>
                  <a:lnTo>
                    <a:pt x="252" y="167"/>
                  </a:lnTo>
                  <a:lnTo>
                    <a:pt x="233" y="185"/>
                  </a:lnTo>
                  <a:lnTo>
                    <a:pt x="212" y="205"/>
                  </a:lnTo>
                  <a:lnTo>
                    <a:pt x="191" y="226"/>
                  </a:lnTo>
                  <a:lnTo>
                    <a:pt x="171" y="245"/>
                  </a:lnTo>
                  <a:lnTo>
                    <a:pt x="149" y="265"/>
                  </a:lnTo>
                  <a:lnTo>
                    <a:pt x="129" y="282"/>
                  </a:lnTo>
                  <a:lnTo>
                    <a:pt x="110" y="299"/>
                  </a:lnTo>
                  <a:lnTo>
                    <a:pt x="93" y="314"/>
                  </a:lnTo>
                  <a:lnTo>
                    <a:pt x="79" y="327"/>
                  </a:lnTo>
                  <a:lnTo>
                    <a:pt x="69" y="336"/>
                  </a:lnTo>
                  <a:lnTo>
                    <a:pt x="62" y="342"/>
                  </a:lnTo>
                  <a:lnTo>
                    <a:pt x="59" y="344"/>
                  </a:lnTo>
                  <a:lnTo>
                    <a:pt x="58" y="344"/>
                  </a:lnTo>
                  <a:lnTo>
                    <a:pt x="58" y="344"/>
                  </a:lnTo>
                  <a:lnTo>
                    <a:pt x="58" y="344"/>
                  </a:lnTo>
                  <a:lnTo>
                    <a:pt x="57" y="344"/>
                  </a:lnTo>
                  <a:lnTo>
                    <a:pt x="47" y="327"/>
                  </a:lnTo>
                  <a:lnTo>
                    <a:pt x="35" y="310"/>
                  </a:lnTo>
                  <a:lnTo>
                    <a:pt x="23" y="292"/>
                  </a:lnTo>
                  <a:lnTo>
                    <a:pt x="14" y="275"/>
                  </a:lnTo>
                  <a:lnTo>
                    <a:pt x="6" y="259"/>
                  </a:lnTo>
                  <a:lnTo>
                    <a:pt x="1" y="244"/>
                  </a:lnTo>
                  <a:lnTo>
                    <a:pt x="0" y="229"/>
                  </a:lnTo>
                  <a:lnTo>
                    <a:pt x="4" y="216"/>
                  </a:lnTo>
                  <a:close/>
                </a:path>
              </a:pathLst>
            </a:custGeom>
            <a:solidFill>
              <a:srgbClr val="6360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5"/>
            <p:cNvSpPr>
              <a:spLocks/>
            </p:cNvSpPr>
            <p:nvPr/>
          </p:nvSpPr>
          <p:spPr bwMode="auto">
            <a:xfrm>
              <a:off x="626" y="551"/>
              <a:ext cx="154" cy="181"/>
            </a:xfrm>
            <a:custGeom>
              <a:avLst/>
              <a:gdLst/>
              <a:ahLst/>
              <a:cxnLst>
                <a:cxn ang="0">
                  <a:pos x="15" y="206"/>
                </a:cxn>
                <a:cxn ang="0">
                  <a:pos x="46" y="179"/>
                </a:cxn>
                <a:cxn ang="0">
                  <a:pos x="88" y="145"/>
                </a:cxn>
                <a:cxn ang="0">
                  <a:pos x="135" y="110"/>
                </a:cxn>
                <a:cxn ang="0">
                  <a:pos x="183" y="74"/>
                </a:cxn>
                <a:cxn ang="0">
                  <a:pos x="226" y="44"/>
                </a:cxn>
                <a:cxn ang="0">
                  <a:pos x="258" y="20"/>
                </a:cxn>
                <a:cxn ang="0">
                  <a:pos x="278" y="7"/>
                </a:cxn>
                <a:cxn ang="0">
                  <a:pos x="293" y="0"/>
                </a:cxn>
                <a:cxn ang="0">
                  <a:pos x="305" y="7"/>
                </a:cxn>
                <a:cxn ang="0">
                  <a:pos x="306" y="9"/>
                </a:cxn>
                <a:cxn ang="0">
                  <a:pos x="307" y="12"/>
                </a:cxn>
                <a:cxn ang="0">
                  <a:pos x="292" y="28"/>
                </a:cxn>
                <a:cxn ang="0">
                  <a:pos x="256" y="54"/>
                </a:cxn>
                <a:cxn ang="0">
                  <a:pos x="219" y="77"/>
                </a:cxn>
                <a:cxn ang="0">
                  <a:pos x="181" y="100"/>
                </a:cxn>
                <a:cxn ang="0">
                  <a:pos x="144" y="124"/>
                </a:cxn>
                <a:cxn ang="0">
                  <a:pos x="110" y="150"/>
                </a:cxn>
                <a:cxn ang="0">
                  <a:pos x="81" y="177"/>
                </a:cxn>
                <a:cxn ang="0">
                  <a:pos x="58" y="211"/>
                </a:cxn>
                <a:cxn ang="0">
                  <a:pos x="46" y="242"/>
                </a:cxn>
                <a:cxn ang="0">
                  <a:pos x="52" y="272"/>
                </a:cxn>
                <a:cxn ang="0">
                  <a:pos x="69" y="305"/>
                </a:cxn>
                <a:cxn ang="0">
                  <a:pos x="93" y="340"/>
                </a:cxn>
                <a:cxn ang="0">
                  <a:pos x="98" y="358"/>
                </a:cxn>
                <a:cxn ang="0">
                  <a:pos x="88" y="361"/>
                </a:cxn>
                <a:cxn ang="0">
                  <a:pos x="76" y="363"/>
                </a:cxn>
                <a:cxn ang="0">
                  <a:pos x="65" y="361"/>
                </a:cxn>
                <a:cxn ang="0">
                  <a:pos x="51" y="348"/>
                </a:cxn>
                <a:cxn ang="0">
                  <a:pos x="31" y="315"/>
                </a:cxn>
                <a:cxn ang="0">
                  <a:pos x="13" y="278"/>
                </a:cxn>
                <a:cxn ang="0">
                  <a:pos x="2" y="250"/>
                </a:cxn>
                <a:cxn ang="0">
                  <a:pos x="0" y="234"/>
                </a:cxn>
                <a:cxn ang="0">
                  <a:pos x="3" y="220"/>
                </a:cxn>
              </a:cxnLst>
              <a:rect l="0" t="0" r="r" b="b"/>
              <a:pathLst>
                <a:path w="308" h="363">
                  <a:moveTo>
                    <a:pt x="4" y="218"/>
                  </a:moveTo>
                  <a:lnTo>
                    <a:pt x="15" y="206"/>
                  </a:lnTo>
                  <a:lnTo>
                    <a:pt x="29" y="194"/>
                  </a:lnTo>
                  <a:lnTo>
                    <a:pt x="46" y="179"/>
                  </a:lnTo>
                  <a:lnTo>
                    <a:pt x="67" y="162"/>
                  </a:lnTo>
                  <a:lnTo>
                    <a:pt x="88" y="145"/>
                  </a:lnTo>
                  <a:lnTo>
                    <a:pt x="111" y="127"/>
                  </a:lnTo>
                  <a:lnTo>
                    <a:pt x="135" y="110"/>
                  </a:lnTo>
                  <a:lnTo>
                    <a:pt x="160" y="91"/>
                  </a:lnTo>
                  <a:lnTo>
                    <a:pt x="183" y="74"/>
                  </a:lnTo>
                  <a:lnTo>
                    <a:pt x="205" y="58"/>
                  </a:lnTo>
                  <a:lnTo>
                    <a:pt x="226" y="44"/>
                  </a:lnTo>
                  <a:lnTo>
                    <a:pt x="243" y="30"/>
                  </a:lnTo>
                  <a:lnTo>
                    <a:pt x="258" y="20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0" y="5"/>
                  </a:lnTo>
                  <a:lnTo>
                    <a:pt x="293" y="0"/>
                  </a:lnTo>
                  <a:lnTo>
                    <a:pt x="301" y="2"/>
                  </a:lnTo>
                  <a:lnTo>
                    <a:pt x="305" y="7"/>
                  </a:lnTo>
                  <a:lnTo>
                    <a:pt x="306" y="9"/>
                  </a:lnTo>
                  <a:lnTo>
                    <a:pt x="306" y="9"/>
                  </a:lnTo>
                  <a:lnTo>
                    <a:pt x="307" y="10"/>
                  </a:lnTo>
                  <a:lnTo>
                    <a:pt x="307" y="12"/>
                  </a:lnTo>
                  <a:lnTo>
                    <a:pt x="308" y="13"/>
                  </a:lnTo>
                  <a:lnTo>
                    <a:pt x="292" y="28"/>
                  </a:lnTo>
                  <a:lnTo>
                    <a:pt x="275" y="40"/>
                  </a:lnTo>
                  <a:lnTo>
                    <a:pt x="256" y="54"/>
                  </a:lnTo>
                  <a:lnTo>
                    <a:pt x="237" y="66"/>
                  </a:lnTo>
                  <a:lnTo>
                    <a:pt x="219" y="77"/>
                  </a:lnTo>
                  <a:lnTo>
                    <a:pt x="199" y="90"/>
                  </a:lnTo>
                  <a:lnTo>
                    <a:pt x="181" y="100"/>
                  </a:lnTo>
                  <a:lnTo>
                    <a:pt x="162" y="112"/>
                  </a:lnTo>
                  <a:lnTo>
                    <a:pt x="144" y="124"/>
                  </a:lnTo>
                  <a:lnTo>
                    <a:pt x="126" y="136"/>
                  </a:lnTo>
                  <a:lnTo>
                    <a:pt x="110" y="150"/>
                  </a:lnTo>
                  <a:lnTo>
                    <a:pt x="95" y="162"/>
                  </a:lnTo>
                  <a:lnTo>
                    <a:pt x="81" y="177"/>
                  </a:lnTo>
                  <a:lnTo>
                    <a:pt x="69" y="194"/>
                  </a:lnTo>
                  <a:lnTo>
                    <a:pt x="58" y="211"/>
                  </a:lnTo>
                  <a:lnTo>
                    <a:pt x="50" y="229"/>
                  </a:lnTo>
                  <a:lnTo>
                    <a:pt x="46" y="242"/>
                  </a:lnTo>
                  <a:lnTo>
                    <a:pt x="47" y="257"/>
                  </a:lnTo>
                  <a:lnTo>
                    <a:pt x="52" y="272"/>
                  </a:lnTo>
                  <a:lnTo>
                    <a:pt x="60" y="288"/>
                  </a:lnTo>
                  <a:lnTo>
                    <a:pt x="69" y="305"/>
                  </a:lnTo>
                  <a:lnTo>
                    <a:pt x="81" y="323"/>
                  </a:lnTo>
                  <a:lnTo>
                    <a:pt x="93" y="340"/>
                  </a:lnTo>
                  <a:lnTo>
                    <a:pt x="103" y="357"/>
                  </a:lnTo>
                  <a:lnTo>
                    <a:pt x="98" y="358"/>
                  </a:lnTo>
                  <a:lnTo>
                    <a:pt x="94" y="359"/>
                  </a:lnTo>
                  <a:lnTo>
                    <a:pt x="88" y="361"/>
                  </a:lnTo>
                  <a:lnTo>
                    <a:pt x="82" y="362"/>
                  </a:lnTo>
                  <a:lnTo>
                    <a:pt x="76" y="363"/>
                  </a:lnTo>
                  <a:lnTo>
                    <a:pt x="71" y="362"/>
                  </a:lnTo>
                  <a:lnTo>
                    <a:pt x="65" y="361"/>
                  </a:lnTo>
                  <a:lnTo>
                    <a:pt x="60" y="358"/>
                  </a:lnTo>
                  <a:lnTo>
                    <a:pt x="51" y="348"/>
                  </a:lnTo>
                  <a:lnTo>
                    <a:pt x="40" y="333"/>
                  </a:lnTo>
                  <a:lnTo>
                    <a:pt x="31" y="315"/>
                  </a:lnTo>
                  <a:lnTo>
                    <a:pt x="22" y="296"/>
                  </a:lnTo>
                  <a:lnTo>
                    <a:pt x="13" y="278"/>
                  </a:lnTo>
                  <a:lnTo>
                    <a:pt x="7" y="262"/>
                  </a:lnTo>
                  <a:lnTo>
                    <a:pt x="2" y="250"/>
                  </a:lnTo>
                  <a:lnTo>
                    <a:pt x="0" y="243"/>
                  </a:lnTo>
                  <a:lnTo>
                    <a:pt x="0" y="234"/>
                  </a:lnTo>
                  <a:lnTo>
                    <a:pt x="1" y="226"/>
                  </a:lnTo>
                  <a:lnTo>
                    <a:pt x="3" y="220"/>
                  </a:lnTo>
                  <a:lnTo>
                    <a:pt x="4" y="218"/>
                  </a:lnTo>
                  <a:close/>
                </a:path>
              </a:pathLst>
            </a:custGeom>
            <a:solidFill>
              <a:srgbClr val="827CD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633" y="549"/>
              <a:ext cx="141" cy="185"/>
            </a:xfrm>
            <a:custGeom>
              <a:avLst/>
              <a:gdLst/>
              <a:ahLst/>
              <a:cxnLst>
                <a:cxn ang="0">
                  <a:pos x="281" y="2"/>
                </a:cxn>
                <a:cxn ang="0">
                  <a:pos x="278" y="4"/>
                </a:cxn>
                <a:cxn ang="0">
                  <a:pos x="271" y="10"/>
                </a:cxn>
                <a:cxn ang="0">
                  <a:pos x="259" y="18"/>
                </a:cxn>
                <a:cxn ang="0">
                  <a:pos x="244" y="30"/>
                </a:cxn>
                <a:cxn ang="0">
                  <a:pos x="227" y="42"/>
                </a:cxn>
                <a:cxn ang="0">
                  <a:pos x="207" y="57"/>
                </a:cxn>
                <a:cxn ang="0">
                  <a:pos x="185" y="74"/>
                </a:cxn>
                <a:cxn ang="0">
                  <a:pos x="163" y="92"/>
                </a:cxn>
                <a:cxn ang="0">
                  <a:pos x="140" y="109"/>
                </a:cxn>
                <a:cxn ang="0">
                  <a:pos x="117" y="127"/>
                </a:cxn>
                <a:cxn ang="0">
                  <a:pos x="94" y="146"/>
                </a:cxn>
                <a:cxn ang="0">
                  <a:pos x="73" y="162"/>
                </a:cxn>
                <a:cxn ang="0">
                  <a:pos x="53" y="179"/>
                </a:cxn>
                <a:cxn ang="0">
                  <a:pos x="36" y="193"/>
                </a:cxn>
                <a:cxn ang="0">
                  <a:pos x="22" y="207"/>
                </a:cxn>
                <a:cxn ang="0">
                  <a:pos x="11" y="217"/>
                </a:cxn>
                <a:cxn ang="0">
                  <a:pos x="10" y="220"/>
                </a:cxn>
                <a:cxn ang="0">
                  <a:pos x="8" y="225"/>
                </a:cxn>
                <a:cxn ang="0">
                  <a:pos x="4" y="233"/>
                </a:cxn>
                <a:cxn ang="0">
                  <a:pos x="3" y="244"/>
                </a:cxn>
                <a:cxn ang="0">
                  <a:pos x="3" y="246"/>
                </a:cxn>
                <a:cxn ang="0">
                  <a:pos x="4" y="248"/>
                </a:cxn>
                <a:cxn ang="0">
                  <a:pos x="4" y="251"/>
                </a:cxn>
                <a:cxn ang="0">
                  <a:pos x="6" y="253"/>
                </a:cxn>
                <a:cxn ang="0">
                  <a:pos x="8" y="258"/>
                </a:cxn>
                <a:cxn ang="0">
                  <a:pos x="16" y="270"/>
                </a:cxn>
                <a:cxn ang="0">
                  <a:pos x="25" y="289"/>
                </a:cxn>
                <a:cxn ang="0">
                  <a:pos x="38" y="309"/>
                </a:cxn>
                <a:cxn ang="0">
                  <a:pos x="50" y="330"/>
                </a:cxn>
                <a:cxn ang="0">
                  <a:pos x="59" y="349"/>
                </a:cxn>
                <a:cxn ang="0">
                  <a:pos x="67" y="361"/>
                </a:cxn>
                <a:cxn ang="0">
                  <a:pos x="69" y="366"/>
                </a:cxn>
                <a:cxn ang="0">
                  <a:pos x="66" y="368"/>
                </a:cxn>
                <a:cxn ang="0">
                  <a:pos x="2" y="254"/>
                </a:cxn>
                <a:cxn ang="0">
                  <a:pos x="0" y="240"/>
                </a:cxn>
                <a:cxn ang="0">
                  <a:pos x="3" y="228"/>
                </a:cxn>
                <a:cxn ang="0">
                  <a:pos x="7" y="218"/>
                </a:cxn>
                <a:cxn ang="0">
                  <a:pos x="9" y="215"/>
                </a:cxn>
                <a:cxn ang="0">
                  <a:pos x="19" y="205"/>
                </a:cxn>
                <a:cxn ang="0">
                  <a:pos x="33" y="191"/>
                </a:cxn>
                <a:cxn ang="0">
                  <a:pos x="51" y="177"/>
                </a:cxn>
                <a:cxn ang="0">
                  <a:pos x="70" y="160"/>
                </a:cxn>
                <a:cxn ang="0">
                  <a:pos x="91" y="144"/>
                </a:cxn>
                <a:cxn ang="0">
                  <a:pos x="114" y="125"/>
                </a:cxn>
                <a:cxn ang="0">
                  <a:pos x="138" y="107"/>
                </a:cxn>
                <a:cxn ang="0">
                  <a:pos x="161" y="89"/>
                </a:cxn>
                <a:cxn ang="0">
                  <a:pos x="183" y="72"/>
                </a:cxn>
                <a:cxn ang="0">
                  <a:pos x="205" y="55"/>
                </a:cxn>
                <a:cxn ang="0">
                  <a:pos x="225" y="40"/>
                </a:cxn>
                <a:cxn ang="0">
                  <a:pos x="242" y="27"/>
                </a:cxn>
                <a:cxn ang="0">
                  <a:pos x="257" y="16"/>
                </a:cxn>
                <a:cxn ang="0">
                  <a:pos x="269" y="8"/>
                </a:cxn>
                <a:cxn ang="0">
                  <a:pos x="276" y="2"/>
                </a:cxn>
                <a:cxn ang="0">
                  <a:pos x="279" y="0"/>
                </a:cxn>
                <a:cxn ang="0">
                  <a:pos x="281" y="2"/>
                </a:cxn>
              </a:cxnLst>
              <a:rect l="0" t="0" r="r" b="b"/>
              <a:pathLst>
                <a:path w="281" h="368">
                  <a:moveTo>
                    <a:pt x="281" y="2"/>
                  </a:moveTo>
                  <a:lnTo>
                    <a:pt x="278" y="4"/>
                  </a:lnTo>
                  <a:lnTo>
                    <a:pt x="271" y="10"/>
                  </a:lnTo>
                  <a:lnTo>
                    <a:pt x="259" y="18"/>
                  </a:lnTo>
                  <a:lnTo>
                    <a:pt x="244" y="30"/>
                  </a:lnTo>
                  <a:lnTo>
                    <a:pt x="227" y="42"/>
                  </a:lnTo>
                  <a:lnTo>
                    <a:pt x="207" y="57"/>
                  </a:lnTo>
                  <a:lnTo>
                    <a:pt x="185" y="74"/>
                  </a:lnTo>
                  <a:lnTo>
                    <a:pt x="163" y="92"/>
                  </a:lnTo>
                  <a:lnTo>
                    <a:pt x="140" y="109"/>
                  </a:lnTo>
                  <a:lnTo>
                    <a:pt x="117" y="127"/>
                  </a:lnTo>
                  <a:lnTo>
                    <a:pt x="94" y="146"/>
                  </a:lnTo>
                  <a:lnTo>
                    <a:pt x="73" y="162"/>
                  </a:lnTo>
                  <a:lnTo>
                    <a:pt x="53" y="179"/>
                  </a:lnTo>
                  <a:lnTo>
                    <a:pt x="36" y="193"/>
                  </a:lnTo>
                  <a:lnTo>
                    <a:pt x="22" y="207"/>
                  </a:lnTo>
                  <a:lnTo>
                    <a:pt x="11" y="217"/>
                  </a:lnTo>
                  <a:lnTo>
                    <a:pt x="10" y="220"/>
                  </a:lnTo>
                  <a:lnTo>
                    <a:pt x="8" y="225"/>
                  </a:lnTo>
                  <a:lnTo>
                    <a:pt x="4" y="233"/>
                  </a:lnTo>
                  <a:lnTo>
                    <a:pt x="3" y="244"/>
                  </a:lnTo>
                  <a:lnTo>
                    <a:pt x="3" y="246"/>
                  </a:lnTo>
                  <a:lnTo>
                    <a:pt x="4" y="248"/>
                  </a:lnTo>
                  <a:lnTo>
                    <a:pt x="4" y="251"/>
                  </a:lnTo>
                  <a:lnTo>
                    <a:pt x="6" y="253"/>
                  </a:lnTo>
                  <a:lnTo>
                    <a:pt x="8" y="258"/>
                  </a:lnTo>
                  <a:lnTo>
                    <a:pt x="16" y="270"/>
                  </a:lnTo>
                  <a:lnTo>
                    <a:pt x="25" y="289"/>
                  </a:lnTo>
                  <a:lnTo>
                    <a:pt x="38" y="309"/>
                  </a:lnTo>
                  <a:lnTo>
                    <a:pt x="50" y="330"/>
                  </a:lnTo>
                  <a:lnTo>
                    <a:pt x="59" y="349"/>
                  </a:lnTo>
                  <a:lnTo>
                    <a:pt x="67" y="361"/>
                  </a:lnTo>
                  <a:lnTo>
                    <a:pt x="69" y="366"/>
                  </a:lnTo>
                  <a:lnTo>
                    <a:pt x="66" y="368"/>
                  </a:lnTo>
                  <a:lnTo>
                    <a:pt x="2" y="254"/>
                  </a:lnTo>
                  <a:lnTo>
                    <a:pt x="0" y="240"/>
                  </a:lnTo>
                  <a:lnTo>
                    <a:pt x="3" y="228"/>
                  </a:lnTo>
                  <a:lnTo>
                    <a:pt x="7" y="218"/>
                  </a:lnTo>
                  <a:lnTo>
                    <a:pt x="9" y="215"/>
                  </a:lnTo>
                  <a:lnTo>
                    <a:pt x="19" y="205"/>
                  </a:lnTo>
                  <a:lnTo>
                    <a:pt x="33" y="191"/>
                  </a:lnTo>
                  <a:lnTo>
                    <a:pt x="51" y="177"/>
                  </a:lnTo>
                  <a:lnTo>
                    <a:pt x="70" y="160"/>
                  </a:lnTo>
                  <a:lnTo>
                    <a:pt x="91" y="144"/>
                  </a:lnTo>
                  <a:lnTo>
                    <a:pt x="114" y="125"/>
                  </a:lnTo>
                  <a:lnTo>
                    <a:pt x="138" y="107"/>
                  </a:lnTo>
                  <a:lnTo>
                    <a:pt x="161" y="89"/>
                  </a:lnTo>
                  <a:lnTo>
                    <a:pt x="183" y="72"/>
                  </a:lnTo>
                  <a:lnTo>
                    <a:pt x="205" y="55"/>
                  </a:lnTo>
                  <a:lnTo>
                    <a:pt x="225" y="40"/>
                  </a:lnTo>
                  <a:lnTo>
                    <a:pt x="242" y="27"/>
                  </a:lnTo>
                  <a:lnTo>
                    <a:pt x="257" y="16"/>
                  </a:lnTo>
                  <a:lnTo>
                    <a:pt x="269" y="8"/>
                  </a:lnTo>
                  <a:lnTo>
                    <a:pt x="276" y="2"/>
                  </a:lnTo>
                  <a:lnTo>
                    <a:pt x="279" y="0"/>
                  </a:lnTo>
                  <a:lnTo>
                    <a:pt x="281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781" y="524"/>
              <a:ext cx="34" cy="32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59" y="0"/>
                </a:cxn>
                <a:cxn ang="0">
                  <a:pos x="62" y="1"/>
                </a:cxn>
                <a:cxn ang="0">
                  <a:pos x="68" y="3"/>
                </a:cxn>
                <a:cxn ang="0">
                  <a:pos x="70" y="9"/>
                </a:cxn>
                <a:cxn ang="0">
                  <a:pos x="68" y="17"/>
                </a:cxn>
                <a:cxn ang="0">
                  <a:pos x="11" y="64"/>
                </a:cxn>
                <a:cxn ang="0">
                  <a:pos x="0" y="47"/>
                </a:cxn>
              </a:cxnLst>
              <a:rect l="0" t="0" r="r" b="b"/>
              <a:pathLst>
                <a:path w="70" h="64">
                  <a:moveTo>
                    <a:pt x="0" y="47"/>
                  </a:moveTo>
                  <a:lnTo>
                    <a:pt x="59" y="0"/>
                  </a:lnTo>
                  <a:lnTo>
                    <a:pt x="62" y="1"/>
                  </a:lnTo>
                  <a:lnTo>
                    <a:pt x="68" y="3"/>
                  </a:lnTo>
                  <a:lnTo>
                    <a:pt x="70" y="9"/>
                  </a:lnTo>
                  <a:lnTo>
                    <a:pt x="68" y="17"/>
                  </a:lnTo>
                  <a:lnTo>
                    <a:pt x="11" y="6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782" y="577"/>
              <a:ext cx="8" cy="14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3" y="29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15" y="28"/>
                </a:cxn>
              </a:cxnLst>
              <a:rect l="0" t="0" r="r" b="b"/>
              <a:pathLst>
                <a:path w="15" h="29">
                  <a:moveTo>
                    <a:pt x="15" y="28"/>
                  </a:moveTo>
                  <a:lnTo>
                    <a:pt x="13" y="29"/>
                  </a:lnTo>
                  <a:lnTo>
                    <a:pt x="0" y="1"/>
                  </a:lnTo>
                  <a:lnTo>
                    <a:pt x="2" y="0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767" y="591"/>
              <a:ext cx="8" cy="14"/>
            </a:xfrm>
            <a:custGeom>
              <a:avLst/>
              <a:gdLst/>
              <a:ahLst/>
              <a:cxnLst>
                <a:cxn ang="0">
                  <a:pos x="16" y="26"/>
                </a:cxn>
                <a:cxn ang="0">
                  <a:pos x="12" y="27"/>
                </a:cxn>
                <a:cxn ang="0">
                  <a:pos x="0" y="1"/>
                </a:cxn>
                <a:cxn ang="0">
                  <a:pos x="3" y="0"/>
                </a:cxn>
                <a:cxn ang="0">
                  <a:pos x="16" y="26"/>
                </a:cxn>
              </a:cxnLst>
              <a:rect l="0" t="0" r="r" b="b"/>
              <a:pathLst>
                <a:path w="16" h="27">
                  <a:moveTo>
                    <a:pt x="16" y="26"/>
                  </a:moveTo>
                  <a:lnTo>
                    <a:pt x="12" y="27"/>
                  </a:lnTo>
                  <a:lnTo>
                    <a:pt x="0" y="1"/>
                  </a:lnTo>
                  <a:lnTo>
                    <a:pt x="3" y="0"/>
                  </a:lnTo>
                  <a:lnTo>
                    <a:pt x="16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774" y="575"/>
              <a:ext cx="14" cy="27"/>
            </a:xfrm>
            <a:custGeom>
              <a:avLst/>
              <a:gdLst/>
              <a:ahLst/>
              <a:cxnLst>
                <a:cxn ang="0">
                  <a:pos x="27" y="52"/>
                </a:cxn>
                <a:cxn ang="0">
                  <a:pos x="24" y="53"/>
                </a:cxn>
                <a:cxn ang="0">
                  <a:pos x="0" y="2"/>
                </a:cxn>
                <a:cxn ang="0">
                  <a:pos x="3" y="0"/>
                </a:cxn>
                <a:cxn ang="0">
                  <a:pos x="27" y="52"/>
                </a:cxn>
              </a:cxnLst>
              <a:rect l="0" t="0" r="r" b="b"/>
              <a:pathLst>
                <a:path w="27" h="53">
                  <a:moveTo>
                    <a:pt x="27" y="52"/>
                  </a:moveTo>
                  <a:lnTo>
                    <a:pt x="24" y="53"/>
                  </a:lnTo>
                  <a:lnTo>
                    <a:pt x="0" y="2"/>
                  </a:lnTo>
                  <a:lnTo>
                    <a:pt x="3" y="0"/>
                  </a:lnTo>
                  <a:lnTo>
                    <a:pt x="27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21"/>
            <p:cNvSpPr>
              <a:spLocks/>
            </p:cNvSpPr>
            <p:nvPr/>
          </p:nvSpPr>
          <p:spPr bwMode="auto">
            <a:xfrm>
              <a:off x="770" y="579"/>
              <a:ext cx="13" cy="27"/>
            </a:xfrm>
            <a:custGeom>
              <a:avLst/>
              <a:gdLst/>
              <a:ahLst/>
              <a:cxnLst>
                <a:cxn ang="0">
                  <a:pos x="27" y="51"/>
                </a:cxn>
                <a:cxn ang="0">
                  <a:pos x="25" y="53"/>
                </a:cxn>
                <a:cxn ang="0">
                  <a:pos x="0" y="1"/>
                </a:cxn>
                <a:cxn ang="0">
                  <a:pos x="3" y="0"/>
                </a:cxn>
                <a:cxn ang="0">
                  <a:pos x="27" y="51"/>
                </a:cxn>
              </a:cxnLst>
              <a:rect l="0" t="0" r="r" b="b"/>
              <a:pathLst>
                <a:path w="27" h="53">
                  <a:moveTo>
                    <a:pt x="27" y="51"/>
                  </a:moveTo>
                  <a:lnTo>
                    <a:pt x="25" y="53"/>
                  </a:lnTo>
                  <a:lnTo>
                    <a:pt x="0" y="1"/>
                  </a:lnTo>
                  <a:lnTo>
                    <a:pt x="3" y="0"/>
                  </a:lnTo>
                  <a:lnTo>
                    <a:pt x="27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727" y="584"/>
              <a:ext cx="44" cy="73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89" y="98"/>
                </a:cxn>
                <a:cxn ang="0">
                  <a:pos x="40" y="145"/>
                </a:cxn>
                <a:cxn ang="0">
                  <a:pos x="0" y="43"/>
                </a:cxn>
                <a:cxn ang="0">
                  <a:pos x="49" y="0"/>
                </a:cxn>
              </a:cxnLst>
              <a:rect l="0" t="0" r="r" b="b"/>
              <a:pathLst>
                <a:path w="89" h="145">
                  <a:moveTo>
                    <a:pt x="49" y="0"/>
                  </a:moveTo>
                  <a:lnTo>
                    <a:pt x="89" y="98"/>
                  </a:lnTo>
                  <a:lnTo>
                    <a:pt x="40" y="145"/>
                  </a:lnTo>
                  <a:lnTo>
                    <a:pt x="0" y="4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731" y="593"/>
              <a:ext cx="35" cy="57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69" y="80"/>
                </a:cxn>
                <a:cxn ang="0">
                  <a:pos x="33" y="114"/>
                </a:cxn>
                <a:cxn ang="0">
                  <a:pos x="0" y="31"/>
                </a:cxn>
                <a:cxn ang="0">
                  <a:pos x="38" y="0"/>
                </a:cxn>
              </a:cxnLst>
              <a:rect l="0" t="0" r="r" b="b"/>
              <a:pathLst>
                <a:path w="69" h="114">
                  <a:moveTo>
                    <a:pt x="38" y="0"/>
                  </a:moveTo>
                  <a:lnTo>
                    <a:pt x="69" y="80"/>
                  </a:lnTo>
                  <a:lnTo>
                    <a:pt x="33" y="114"/>
                  </a:lnTo>
                  <a:lnTo>
                    <a:pt x="0" y="31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4"/>
            <p:cNvSpPr>
              <a:spLocks/>
            </p:cNvSpPr>
            <p:nvPr/>
          </p:nvSpPr>
          <p:spPr bwMode="auto">
            <a:xfrm>
              <a:off x="650" y="675"/>
              <a:ext cx="29" cy="5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109"/>
                </a:cxn>
                <a:cxn ang="0">
                  <a:pos x="50" y="114"/>
                </a:cxn>
                <a:cxn ang="0">
                  <a:pos x="0" y="0"/>
                </a:cxn>
              </a:cxnLst>
              <a:rect l="0" t="0" r="r" b="b"/>
              <a:pathLst>
                <a:path w="58" h="114">
                  <a:moveTo>
                    <a:pt x="0" y="0"/>
                  </a:moveTo>
                  <a:lnTo>
                    <a:pt x="58" y="109"/>
                  </a:lnTo>
                  <a:lnTo>
                    <a:pt x="50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5"/>
            <p:cNvSpPr>
              <a:spLocks/>
            </p:cNvSpPr>
            <p:nvPr/>
          </p:nvSpPr>
          <p:spPr bwMode="auto">
            <a:xfrm>
              <a:off x="674" y="668"/>
              <a:ext cx="12" cy="22"/>
            </a:xfrm>
            <a:custGeom>
              <a:avLst/>
              <a:gdLst/>
              <a:ahLst/>
              <a:cxnLst>
                <a:cxn ang="0">
                  <a:pos x="24" y="43"/>
                </a:cxn>
                <a:cxn ang="0">
                  <a:pos x="21" y="44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24" y="43"/>
                </a:cxn>
              </a:cxnLst>
              <a:rect l="0" t="0" r="r" b="b"/>
              <a:pathLst>
                <a:path w="24" h="44">
                  <a:moveTo>
                    <a:pt x="24" y="43"/>
                  </a:moveTo>
                  <a:lnTo>
                    <a:pt x="21" y="44"/>
                  </a:lnTo>
                  <a:lnTo>
                    <a:pt x="0" y="1"/>
                  </a:lnTo>
                  <a:lnTo>
                    <a:pt x="2" y="0"/>
                  </a:lnTo>
                  <a:lnTo>
                    <a:pt x="24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6"/>
            <p:cNvSpPr>
              <a:spLocks/>
            </p:cNvSpPr>
            <p:nvPr/>
          </p:nvSpPr>
          <p:spPr bwMode="auto">
            <a:xfrm>
              <a:off x="669" y="673"/>
              <a:ext cx="13" cy="21"/>
            </a:xfrm>
            <a:custGeom>
              <a:avLst/>
              <a:gdLst/>
              <a:ahLst/>
              <a:cxnLst>
                <a:cxn ang="0">
                  <a:pos x="24" y="43"/>
                </a:cxn>
                <a:cxn ang="0">
                  <a:pos x="21" y="44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24" y="43"/>
                </a:cxn>
              </a:cxnLst>
              <a:rect l="0" t="0" r="r" b="b"/>
              <a:pathLst>
                <a:path w="24" h="44">
                  <a:moveTo>
                    <a:pt x="24" y="43"/>
                  </a:moveTo>
                  <a:lnTo>
                    <a:pt x="21" y="44"/>
                  </a:lnTo>
                  <a:lnTo>
                    <a:pt x="0" y="1"/>
                  </a:lnTo>
                  <a:lnTo>
                    <a:pt x="2" y="0"/>
                  </a:lnTo>
                  <a:lnTo>
                    <a:pt x="24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7"/>
            <p:cNvSpPr>
              <a:spLocks/>
            </p:cNvSpPr>
            <p:nvPr/>
          </p:nvSpPr>
          <p:spPr bwMode="auto">
            <a:xfrm>
              <a:off x="664" y="678"/>
              <a:ext cx="12" cy="22"/>
            </a:xfrm>
            <a:custGeom>
              <a:avLst/>
              <a:gdLst/>
              <a:ahLst/>
              <a:cxnLst>
                <a:cxn ang="0">
                  <a:pos x="25" y="42"/>
                </a:cxn>
                <a:cxn ang="0">
                  <a:pos x="21" y="43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25" y="42"/>
                </a:cxn>
              </a:cxnLst>
              <a:rect l="0" t="0" r="r" b="b"/>
              <a:pathLst>
                <a:path w="25" h="43">
                  <a:moveTo>
                    <a:pt x="25" y="42"/>
                  </a:moveTo>
                  <a:lnTo>
                    <a:pt x="21" y="43"/>
                  </a:lnTo>
                  <a:lnTo>
                    <a:pt x="0" y="1"/>
                  </a:lnTo>
                  <a:lnTo>
                    <a:pt x="2" y="0"/>
                  </a:lnTo>
                  <a:lnTo>
                    <a:pt x="25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8"/>
            <p:cNvSpPr>
              <a:spLocks/>
            </p:cNvSpPr>
            <p:nvPr/>
          </p:nvSpPr>
          <p:spPr bwMode="auto">
            <a:xfrm>
              <a:off x="717" y="614"/>
              <a:ext cx="11" cy="16"/>
            </a:xfrm>
            <a:custGeom>
              <a:avLst/>
              <a:gdLst/>
              <a:ahLst/>
              <a:cxnLst>
                <a:cxn ang="0">
                  <a:pos x="19" y="12"/>
                </a:cxn>
                <a:cxn ang="0">
                  <a:pos x="21" y="19"/>
                </a:cxn>
                <a:cxn ang="0">
                  <a:pos x="21" y="25"/>
                </a:cxn>
                <a:cxn ang="0">
                  <a:pos x="19" y="29"/>
                </a:cxn>
                <a:cxn ang="0">
                  <a:pos x="16" y="31"/>
                </a:cxn>
                <a:cxn ang="0">
                  <a:pos x="13" y="31"/>
                </a:cxn>
                <a:cxn ang="0">
                  <a:pos x="8" y="27"/>
                </a:cxn>
                <a:cxn ang="0">
                  <a:pos x="5" y="24"/>
                </a:cxn>
                <a:cxn ang="0">
                  <a:pos x="2" y="18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2" y="2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2" y="2"/>
                </a:cxn>
                <a:cxn ang="0">
                  <a:pos x="15" y="7"/>
                </a:cxn>
                <a:cxn ang="0">
                  <a:pos x="19" y="12"/>
                </a:cxn>
              </a:cxnLst>
              <a:rect l="0" t="0" r="r" b="b"/>
              <a:pathLst>
                <a:path w="21" h="31">
                  <a:moveTo>
                    <a:pt x="19" y="12"/>
                  </a:moveTo>
                  <a:lnTo>
                    <a:pt x="21" y="19"/>
                  </a:lnTo>
                  <a:lnTo>
                    <a:pt x="21" y="25"/>
                  </a:lnTo>
                  <a:lnTo>
                    <a:pt x="19" y="29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8" y="27"/>
                  </a:lnTo>
                  <a:lnTo>
                    <a:pt x="5" y="24"/>
                  </a:lnTo>
                  <a:lnTo>
                    <a:pt x="2" y="18"/>
                  </a:lnTo>
                  <a:lnTo>
                    <a:pt x="0" y="11"/>
                  </a:lnTo>
                  <a:lnTo>
                    <a:pt x="0" y="6"/>
                  </a:lnTo>
                  <a:lnTo>
                    <a:pt x="2" y="2"/>
                  </a:lnTo>
                  <a:lnTo>
                    <a:pt x="5" y="0"/>
                  </a:lnTo>
                  <a:lnTo>
                    <a:pt x="8" y="0"/>
                  </a:lnTo>
                  <a:lnTo>
                    <a:pt x="12" y="2"/>
                  </a:lnTo>
                  <a:lnTo>
                    <a:pt x="15" y="7"/>
                  </a:lnTo>
                  <a:lnTo>
                    <a:pt x="19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>
              <a:off x="718" y="617"/>
              <a:ext cx="5" cy="8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10"/>
                </a:cxn>
                <a:cxn ang="0">
                  <a:pos x="11" y="13"/>
                </a:cxn>
                <a:cxn ang="0">
                  <a:pos x="9" y="15"/>
                </a:cxn>
                <a:cxn ang="0">
                  <a:pos x="8" y="17"/>
                </a:cxn>
                <a:cxn ang="0">
                  <a:pos x="6" y="17"/>
                </a:cxn>
                <a:cxn ang="0">
                  <a:pos x="5" y="14"/>
                </a:cxn>
                <a:cxn ang="0">
                  <a:pos x="2" y="13"/>
                </a:cxn>
                <a:cxn ang="0">
                  <a:pos x="1" y="10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0"/>
                </a:cxn>
                <a:cxn ang="0">
                  <a:pos x="5" y="0"/>
                </a:cxn>
                <a:cxn ang="0">
                  <a:pos x="7" y="2"/>
                </a:cxn>
                <a:cxn ang="0">
                  <a:pos x="8" y="4"/>
                </a:cxn>
                <a:cxn ang="0">
                  <a:pos x="11" y="6"/>
                </a:cxn>
              </a:cxnLst>
              <a:rect l="0" t="0" r="r" b="b"/>
              <a:pathLst>
                <a:path w="11" h="17">
                  <a:moveTo>
                    <a:pt x="11" y="6"/>
                  </a:moveTo>
                  <a:lnTo>
                    <a:pt x="11" y="10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8" y="17"/>
                  </a:lnTo>
                  <a:lnTo>
                    <a:pt x="6" y="17"/>
                  </a:lnTo>
                  <a:lnTo>
                    <a:pt x="5" y="14"/>
                  </a:lnTo>
                  <a:lnTo>
                    <a:pt x="2" y="13"/>
                  </a:lnTo>
                  <a:lnTo>
                    <a:pt x="1" y="10"/>
                  </a:lnTo>
                  <a:lnTo>
                    <a:pt x="0" y="6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0"/>
                  </a:lnTo>
                  <a:lnTo>
                    <a:pt x="5" y="0"/>
                  </a:lnTo>
                  <a:lnTo>
                    <a:pt x="7" y="2"/>
                  </a:lnTo>
                  <a:lnTo>
                    <a:pt x="8" y="4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>
              <a:off x="726" y="633"/>
              <a:ext cx="9" cy="15"/>
            </a:xfrm>
            <a:custGeom>
              <a:avLst/>
              <a:gdLst/>
              <a:ahLst/>
              <a:cxnLst>
                <a:cxn ang="0">
                  <a:pos x="19" y="12"/>
                </a:cxn>
                <a:cxn ang="0">
                  <a:pos x="20" y="19"/>
                </a:cxn>
                <a:cxn ang="0">
                  <a:pos x="20" y="25"/>
                </a:cxn>
                <a:cxn ang="0">
                  <a:pos x="18" y="28"/>
                </a:cxn>
                <a:cxn ang="0">
                  <a:pos x="15" y="31"/>
                </a:cxn>
                <a:cxn ang="0">
                  <a:pos x="12" y="31"/>
                </a:cxn>
                <a:cxn ang="0">
                  <a:pos x="8" y="27"/>
                </a:cxn>
                <a:cxn ang="0">
                  <a:pos x="5" y="24"/>
                </a:cxn>
                <a:cxn ang="0">
                  <a:pos x="1" y="18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3" y="2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2" y="2"/>
                </a:cxn>
                <a:cxn ang="0">
                  <a:pos x="15" y="7"/>
                </a:cxn>
                <a:cxn ang="0">
                  <a:pos x="19" y="12"/>
                </a:cxn>
              </a:cxnLst>
              <a:rect l="0" t="0" r="r" b="b"/>
              <a:pathLst>
                <a:path w="20" h="31">
                  <a:moveTo>
                    <a:pt x="19" y="12"/>
                  </a:moveTo>
                  <a:lnTo>
                    <a:pt x="20" y="19"/>
                  </a:lnTo>
                  <a:lnTo>
                    <a:pt x="20" y="25"/>
                  </a:lnTo>
                  <a:lnTo>
                    <a:pt x="18" y="28"/>
                  </a:lnTo>
                  <a:lnTo>
                    <a:pt x="15" y="31"/>
                  </a:lnTo>
                  <a:lnTo>
                    <a:pt x="12" y="31"/>
                  </a:lnTo>
                  <a:lnTo>
                    <a:pt x="8" y="27"/>
                  </a:lnTo>
                  <a:lnTo>
                    <a:pt x="5" y="24"/>
                  </a:lnTo>
                  <a:lnTo>
                    <a:pt x="1" y="18"/>
                  </a:lnTo>
                  <a:lnTo>
                    <a:pt x="0" y="11"/>
                  </a:lnTo>
                  <a:lnTo>
                    <a:pt x="0" y="5"/>
                  </a:lnTo>
                  <a:lnTo>
                    <a:pt x="3" y="2"/>
                  </a:lnTo>
                  <a:lnTo>
                    <a:pt x="5" y="0"/>
                  </a:lnTo>
                  <a:lnTo>
                    <a:pt x="8" y="0"/>
                  </a:lnTo>
                  <a:lnTo>
                    <a:pt x="12" y="2"/>
                  </a:lnTo>
                  <a:lnTo>
                    <a:pt x="15" y="7"/>
                  </a:lnTo>
                  <a:lnTo>
                    <a:pt x="19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>
              <a:off x="732" y="651"/>
              <a:ext cx="10" cy="15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21" y="20"/>
                </a:cxn>
                <a:cxn ang="0">
                  <a:pos x="21" y="26"/>
                </a:cxn>
                <a:cxn ang="0">
                  <a:pos x="18" y="29"/>
                </a:cxn>
                <a:cxn ang="0">
                  <a:pos x="16" y="31"/>
                </a:cxn>
                <a:cxn ang="0">
                  <a:pos x="13" y="31"/>
                </a:cxn>
                <a:cxn ang="0">
                  <a:pos x="8" y="28"/>
                </a:cxn>
                <a:cxn ang="0">
                  <a:pos x="5" y="25"/>
                </a:cxn>
                <a:cxn ang="0">
                  <a:pos x="2" y="19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3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3" y="3"/>
                </a:cxn>
                <a:cxn ang="0">
                  <a:pos x="16" y="7"/>
                </a:cxn>
                <a:cxn ang="0">
                  <a:pos x="18" y="13"/>
                </a:cxn>
              </a:cxnLst>
              <a:rect l="0" t="0" r="r" b="b"/>
              <a:pathLst>
                <a:path w="21" h="31">
                  <a:moveTo>
                    <a:pt x="18" y="13"/>
                  </a:moveTo>
                  <a:lnTo>
                    <a:pt x="21" y="20"/>
                  </a:lnTo>
                  <a:lnTo>
                    <a:pt x="21" y="26"/>
                  </a:lnTo>
                  <a:lnTo>
                    <a:pt x="18" y="29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5" y="25"/>
                  </a:lnTo>
                  <a:lnTo>
                    <a:pt x="2" y="19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3"/>
                  </a:lnTo>
                  <a:lnTo>
                    <a:pt x="5" y="0"/>
                  </a:lnTo>
                  <a:lnTo>
                    <a:pt x="8" y="0"/>
                  </a:lnTo>
                  <a:lnTo>
                    <a:pt x="13" y="3"/>
                  </a:lnTo>
                  <a:lnTo>
                    <a:pt x="16" y="7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>
              <a:off x="705" y="624"/>
              <a:ext cx="11" cy="16"/>
            </a:xfrm>
            <a:custGeom>
              <a:avLst/>
              <a:gdLst/>
              <a:ahLst/>
              <a:cxnLst>
                <a:cxn ang="0">
                  <a:pos x="18" y="14"/>
                </a:cxn>
                <a:cxn ang="0">
                  <a:pos x="20" y="20"/>
                </a:cxn>
                <a:cxn ang="0">
                  <a:pos x="20" y="26"/>
                </a:cxn>
                <a:cxn ang="0">
                  <a:pos x="18" y="29"/>
                </a:cxn>
                <a:cxn ang="0">
                  <a:pos x="16" y="31"/>
                </a:cxn>
                <a:cxn ang="0">
                  <a:pos x="12" y="31"/>
                </a:cxn>
                <a:cxn ang="0">
                  <a:pos x="8" y="29"/>
                </a:cxn>
                <a:cxn ang="0">
                  <a:pos x="4" y="25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0" y="7"/>
                </a:cxn>
                <a:cxn ang="0">
                  <a:pos x="2" y="3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2" y="4"/>
                </a:cxn>
                <a:cxn ang="0">
                  <a:pos x="16" y="8"/>
                </a:cxn>
                <a:cxn ang="0">
                  <a:pos x="18" y="14"/>
                </a:cxn>
              </a:cxnLst>
              <a:rect l="0" t="0" r="r" b="b"/>
              <a:pathLst>
                <a:path w="20" h="31">
                  <a:moveTo>
                    <a:pt x="18" y="14"/>
                  </a:moveTo>
                  <a:lnTo>
                    <a:pt x="20" y="20"/>
                  </a:lnTo>
                  <a:lnTo>
                    <a:pt x="20" y="26"/>
                  </a:lnTo>
                  <a:lnTo>
                    <a:pt x="18" y="29"/>
                  </a:lnTo>
                  <a:lnTo>
                    <a:pt x="16" y="31"/>
                  </a:lnTo>
                  <a:lnTo>
                    <a:pt x="12" y="31"/>
                  </a:lnTo>
                  <a:lnTo>
                    <a:pt x="8" y="29"/>
                  </a:lnTo>
                  <a:lnTo>
                    <a:pt x="4" y="25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4"/>
                  </a:lnTo>
                  <a:lnTo>
                    <a:pt x="16" y="8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>
              <a:off x="713" y="643"/>
              <a:ext cx="10" cy="16"/>
            </a:xfrm>
            <a:custGeom>
              <a:avLst/>
              <a:gdLst/>
              <a:ahLst/>
              <a:cxnLst>
                <a:cxn ang="0">
                  <a:pos x="18" y="14"/>
                </a:cxn>
                <a:cxn ang="0">
                  <a:pos x="20" y="20"/>
                </a:cxn>
                <a:cxn ang="0">
                  <a:pos x="20" y="26"/>
                </a:cxn>
                <a:cxn ang="0">
                  <a:pos x="18" y="30"/>
                </a:cxn>
                <a:cxn ang="0">
                  <a:pos x="15" y="32"/>
                </a:cxn>
                <a:cxn ang="0">
                  <a:pos x="11" y="32"/>
                </a:cxn>
                <a:cxn ang="0">
                  <a:pos x="8" y="29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0" y="7"/>
                </a:cxn>
                <a:cxn ang="0">
                  <a:pos x="2" y="3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1" y="4"/>
                </a:cxn>
                <a:cxn ang="0">
                  <a:pos x="15" y="8"/>
                </a:cxn>
                <a:cxn ang="0">
                  <a:pos x="18" y="14"/>
                </a:cxn>
              </a:cxnLst>
              <a:rect l="0" t="0" r="r" b="b"/>
              <a:pathLst>
                <a:path w="20" h="32">
                  <a:moveTo>
                    <a:pt x="18" y="14"/>
                  </a:moveTo>
                  <a:lnTo>
                    <a:pt x="20" y="20"/>
                  </a:lnTo>
                  <a:lnTo>
                    <a:pt x="20" y="26"/>
                  </a:lnTo>
                  <a:lnTo>
                    <a:pt x="18" y="30"/>
                  </a:lnTo>
                  <a:lnTo>
                    <a:pt x="15" y="32"/>
                  </a:lnTo>
                  <a:lnTo>
                    <a:pt x="11" y="32"/>
                  </a:lnTo>
                  <a:lnTo>
                    <a:pt x="8" y="29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  <a:lnTo>
                    <a:pt x="11" y="4"/>
                  </a:lnTo>
                  <a:lnTo>
                    <a:pt x="15" y="8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>
              <a:off x="720" y="660"/>
              <a:ext cx="10" cy="16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20" y="20"/>
                </a:cxn>
                <a:cxn ang="0">
                  <a:pos x="20" y="25"/>
                </a:cxn>
                <a:cxn ang="0">
                  <a:pos x="18" y="29"/>
                </a:cxn>
                <a:cxn ang="0">
                  <a:pos x="16" y="31"/>
                </a:cxn>
                <a:cxn ang="0">
                  <a:pos x="12" y="31"/>
                </a:cxn>
                <a:cxn ang="0">
                  <a:pos x="9" y="29"/>
                </a:cxn>
                <a:cxn ang="0">
                  <a:pos x="5" y="24"/>
                </a:cxn>
                <a:cxn ang="0">
                  <a:pos x="2" y="18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2" y="2"/>
                </a:cxn>
                <a:cxn ang="0">
                  <a:pos x="16" y="7"/>
                </a:cxn>
                <a:cxn ang="0">
                  <a:pos x="18" y="13"/>
                </a:cxn>
              </a:cxnLst>
              <a:rect l="0" t="0" r="r" b="b"/>
              <a:pathLst>
                <a:path w="20" h="31">
                  <a:moveTo>
                    <a:pt x="18" y="13"/>
                  </a:moveTo>
                  <a:lnTo>
                    <a:pt x="20" y="20"/>
                  </a:lnTo>
                  <a:lnTo>
                    <a:pt x="20" y="25"/>
                  </a:lnTo>
                  <a:lnTo>
                    <a:pt x="18" y="29"/>
                  </a:lnTo>
                  <a:lnTo>
                    <a:pt x="16" y="31"/>
                  </a:lnTo>
                  <a:lnTo>
                    <a:pt x="12" y="31"/>
                  </a:lnTo>
                  <a:lnTo>
                    <a:pt x="9" y="29"/>
                  </a:lnTo>
                  <a:lnTo>
                    <a:pt x="5" y="24"/>
                  </a:lnTo>
                  <a:lnTo>
                    <a:pt x="2" y="18"/>
                  </a:lnTo>
                  <a:lnTo>
                    <a:pt x="0" y="11"/>
                  </a:lnTo>
                  <a:lnTo>
                    <a:pt x="0" y="6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2"/>
                  </a:lnTo>
                  <a:lnTo>
                    <a:pt x="16" y="7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>
              <a:off x="693" y="633"/>
              <a:ext cx="10" cy="16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20" y="19"/>
                </a:cxn>
                <a:cxn ang="0">
                  <a:pos x="20" y="25"/>
                </a:cxn>
                <a:cxn ang="0">
                  <a:pos x="18" y="30"/>
                </a:cxn>
                <a:cxn ang="0">
                  <a:pos x="15" y="32"/>
                </a:cxn>
                <a:cxn ang="0">
                  <a:pos x="12" y="32"/>
                </a:cxn>
                <a:cxn ang="0">
                  <a:pos x="8" y="28"/>
                </a:cxn>
                <a:cxn ang="0">
                  <a:pos x="5" y="24"/>
                </a:cxn>
                <a:cxn ang="0">
                  <a:pos x="1" y="18"/>
                </a:cxn>
                <a:cxn ang="0">
                  <a:pos x="0" y="12"/>
                </a:cxn>
                <a:cxn ang="0">
                  <a:pos x="0" y="7"/>
                </a:cxn>
                <a:cxn ang="0">
                  <a:pos x="1" y="2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12" y="3"/>
                </a:cxn>
                <a:cxn ang="0">
                  <a:pos x="15" y="8"/>
                </a:cxn>
                <a:cxn ang="0">
                  <a:pos x="18" y="13"/>
                </a:cxn>
              </a:cxnLst>
              <a:rect l="0" t="0" r="r" b="b"/>
              <a:pathLst>
                <a:path w="20" h="32">
                  <a:moveTo>
                    <a:pt x="18" y="13"/>
                  </a:moveTo>
                  <a:lnTo>
                    <a:pt x="20" y="19"/>
                  </a:lnTo>
                  <a:lnTo>
                    <a:pt x="20" y="25"/>
                  </a:lnTo>
                  <a:lnTo>
                    <a:pt x="18" y="30"/>
                  </a:lnTo>
                  <a:lnTo>
                    <a:pt x="15" y="32"/>
                  </a:lnTo>
                  <a:lnTo>
                    <a:pt x="12" y="32"/>
                  </a:lnTo>
                  <a:lnTo>
                    <a:pt x="8" y="28"/>
                  </a:lnTo>
                  <a:lnTo>
                    <a:pt x="5" y="24"/>
                  </a:lnTo>
                  <a:lnTo>
                    <a:pt x="1" y="18"/>
                  </a:lnTo>
                  <a:lnTo>
                    <a:pt x="0" y="12"/>
                  </a:lnTo>
                  <a:lnTo>
                    <a:pt x="0" y="7"/>
                  </a:lnTo>
                  <a:lnTo>
                    <a:pt x="1" y="2"/>
                  </a:lnTo>
                  <a:lnTo>
                    <a:pt x="4" y="0"/>
                  </a:lnTo>
                  <a:lnTo>
                    <a:pt x="7" y="0"/>
                  </a:lnTo>
                  <a:lnTo>
                    <a:pt x="12" y="3"/>
                  </a:lnTo>
                  <a:lnTo>
                    <a:pt x="15" y="8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6"/>
            <p:cNvSpPr>
              <a:spLocks/>
            </p:cNvSpPr>
            <p:nvPr/>
          </p:nvSpPr>
          <p:spPr bwMode="auto">
            <a:xfrm>
              <a:off x="701" y="652"/>
              <a:ext cx="10" cy="15"/>
            </a:xfrm>
            <a:custGeom>
              <a:avLst/>
              <a:gdLst/>
              <a:ahLst/>
              <a:cxnLst>
                <a:cxn ang="0">
                  <a:pos x="19" y="12"/>
                </a:cxn>
                <a:cxn ang="0">
                  <a:pos x="21" y="18"/>
                </a:cxn>
                <a:cxn ang="0">
                  <a:pos x="21" y="24"/>
                </a:cxn>
                <a:cxn ang="0">
                  <a:pos x="19" y="28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27"/>
                </a:cxn>
                <a:cxn ang="0">
                  <a:pos x="5" y="23"/>
                </a:cxn>
                <a:cxn ang="0">
                  <a:pos x="3" y="17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3" y="2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3" y="2"/>
                </a:cxn>
                <a:cxn ang="0">
                  <a:pos x="17" y="7"/>
                </a:cxn>
                <a:cxn ang="0">
                  <a:pos x="19" y="12"/>
                </a:cxn>
              </a:cxnLst>
              <a:rect l="0" t="0" r="r" b="b"/>
              <a:pathLst>
                <a:path w="21" h="31">
                  <a:moveTo>
                    <a:pt x="19" y="12"/>
                  </a:moveTo>
                  <a:lnTo>
                    <a:pt x="21" y="18"/>
                  </a:lnTo>
                  <a:lnTo>
                    <a:pt x="21" y="24"/>
                  </a:lnTo>
                  <a:lnTo>
                    <a:pt x="19" y="28"/>
                  </a:lnTo>
                  <a:lnTo>
                    <a:pt x="17" y="31"/>
                  </a:lnTo>
                  <a:lnTo>
                    <a:pt x="13" y="31"/>
                  </a:lnTo>
                  <a:lnTo>
                    <a:pt x="8" y="27"/>
                  </a:lnTo>
                  <a:lnTo>
                    <a:pt x="5" y="23"/>
                  </a:lnTo>
                  <a:lnTo>
                    <a:pt x="3" y="17"/>
                  </a:lnTo>
                  <a:lnTo>
                    <a:pt x="0" y="11"/>
                  </a:lnTo>
                  <a:lnTo>
                    <a:pt x="0" y="5"/>
                  </a:lnTo>
                  <a:lnTo>
                    <a:pt x="3" y="2"/>
                  </a:lnTo>
                  <a:lnTo>
                    <a:pt x="5" y="0"/>
                  </a:lnTo>
                  <a:lnTo>
                    <a:pt x="8" y="0"/>
                  </a:lnTo>
                  <a:lnTo>
                    <a:pt x="13" y="2"/>
                  </a:lnTo>
                  <a:lnTo>
                    <a:pt x="17" y="7"/>
                  </a:lnTo>
                  <a:lnTo>
                    <a:pt x="19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7"/>
            <p:cNvSpPr>
              <a:spLocks/>
            </p:cNvSpPr>
            <p:nvPr/>
          </p:nvSpPr>
          <p:spPr bwMode="auto">
            <a:xfrm>
              <a:off x="708" y="669"/>
              <a:ext cx="9" cy="16"/>
            </a:xfrm>
            <a:custGeom>
              <a:avLst/>
              <a:gdLst/>
              <a:ahLst/>
              <a:cxnLst>
                <a:cxn ang="0">
                  <a:pos x="19" y="14"/>
                </a:cxn>
                <a:cxn ang="0">
                  <a:pos x="20" y="20"/>
                </a:cxn>
                <a:cxn ang="0">
                  <a:pos x="20" y="26"/>
                </a:cxn>
                <a:cxn ang="0">
                  <a:pos x="18" y="30"/>
                </a:cxn>
                <a:cxn ang="0">
                  <a:pos x="15" y="32"/>
                </a:cxn>
                <a:cxn ang="0">
                  <a:pos x="12" y="32"/>
                </a:cxn>
                <a:cxn ang="0">
                  <a:pos x="8" y="29"/>
                </a:cxn>
                <a:cxn ang="0">
                  <a:pos x="5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0" y="7"/>
                </a:cxn>
                <a:cxn ang="0">
                  <a:pos x="3" y="3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2" y="4"/>
                </a:cxn>
                <a:cxn ang="0">
                  <a:pos x="15" y="8"/>
                </a:cxn>
                <a:cxn ang="0">
                  <a:pos x="19" y="14"/>
                </a:cxn>
              </a:cxnLst>
              <a:rect l="0" t="0" r="r" b="b"/>
              <a:pathLst>
                <a:path w="20" h="32">
                  <a:moveTo>
                    <a:pt x="19" y="14"/>
                  </a:moveTo>
                  <a:lnTo>
                    <a:pt x="20" y="20"/>
                  </a:lnTo>
                  <a:lnTo>
                    <a:pt x="20" y="26"/>
                  </a:lnTo>
                  <a:lnTo>
                    <a:pt x="18" y="30"/>
                  </a:lnTo>
                  <a:lnTo>
                    <a:pt x="15" y="32"/>
                  </a:lnTo>
                  <a:lnTo>
                    <a:pt x="12" y="32"/>
                  </a:lnTo>
                  <a:lnTo>
                    <a:pt x="8" y="29"/>
                  </a:lnTo>
                  <a:lnTo>
                    <a:pt x="5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0" y="7"/>
                  </a:lnTo>
                  <a:lnTo>
                    <a:pt x="3" y="3"/>
                  </a:lnTo>
                  <a:lnTo>
                    <a:pt x="5" y="0"/>
                  </a:lnTo>
                  <a:lnTo>
                    <a:pt x="8" y="0"/>
                  </a:lnTo>
                  <a:lnTo>
                    <a:pt x="12" y="4"/>
                  </a:lnTo>
                  <a:lnTo>
                    <a:pt x="15" y="8"/>
                  </a:lnTo>
                  <a:lnTo>
                    <a:pt x="19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8"/>
            <p:cNvSpPr>
              <a:spLocks/>
            </p:cNvSpPr>
            <p:nvPr/>
          </p:nvSpPr>
          <p:spPr bwMode="auto">
            <a:xfrm>
              <a:off x="680" y="644"/>
              <a:ext cx="10" cy="15"/>
            </a:xfrm>
            <a:custGeom>
              <a:avLst/>
              <a:gdLst/>
              <a:ahLst/>
              <a:cxnLst>
                <a:cxn ang="0">
                  <a:pos x="18" y="12"/>
                </a:cxn>
                <a:cxn ang="0">
                  <a:pos x="19" y="19"/>
                </a:cxn>
                <a:cxn ang="0">
                  <a:pos x="19" y="25"/>
                </a:cxn>
                <a:cxn ang="0">
                  <a:pos x="18" y="28"/>
                </a:cxn>
                <a:cxn ang="0">
                  <a:pos x="15" y="31"/>
                </a:cxn>
                <a:cxn ang="0">
                  <a:pos x="11" y="31"/>
                </a:cxn>
                <a:cxn ang="0">
                  <a:pos x="8" y="27"/>
                </a:cxn>
                <a:cxn ang="0">
                  <a:pos x="4" y="24"/>
                </a:cxn>
                <a:cxn ang="0">
                  <a:pos x="2" y="18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1" y="2"/>
                </a:cxn>
                <a:cxn ang="0">
                  <a:pos x="15" y="6"/>
                </a:cxn>
                <a:cxn ang="0">
                  <a:pos x="18" y="12"/>
                </a:cxn>
              </a:cxnLst>
              <a:rect l="0" t="0" r="r" b="b"/>
              <a:pathLst>
                <a:path w="19" h="31">
                  <a:moveTo>
                    <a:pt x="18" y="12"/>
                  </a:moveTo>
                  <a:lnTo>
                    <a:pt x="19" y="19"/>
                  </a:lnTo>
                  <a:lnTo>
                    <a:pt x="19" y="25"/>
                  </a:lnTo>
                  <a:lnTo>
                    <a:pt x="18" y="28"/>
                  </a:lnTo>
                  <a:lnTo>
                    <a:pt x="15" y="31"/>
                  </a:lnTo>
                  <a:lnTo>
                    <a:pt x="11" y="31"/>
                  </a:lnTo>
                  <a:lnTo>
                    <a:pt x="8" y="27"/>
                  </a:lnTo>
                  <a:lnTo>
                    <a:pt x="4" y="24"/>
                  </a:lnTo>
                  <a:lnTo>
                    <a:pt x="2" y="18"/>
                  </a:lnTo>
                  <a:lnTo>
                    <a:pt x="0" y="11"/>
                  </a:lnTo>
                  <a:lnTo>
                    <a:pt x="0" y="5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1" y="2"/>
                  </a:lnTo>
                  <a:lnTo>
                    <a:pt x="15" y="6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39"/>
            <p:cNvSpPr>
              <a:spLocks/>
            </p:cNvSpPr>
            <p:nvPr/>
          </p:nvSpPr>
          <p:spPr bwMode="auto">
            <a:xfrm>
              <a:off x="689" y="662"/>
              <a:ext cx="9" cy="16"/>
            </a:xfrm>
            <a:custGeom>
              <a:avLst/>
              <a:gdLst/>
              <a:ahLst/>
              <a:cxnLst>
                <a:cxn ang="0">
                  <a:pos x="19" y="13"/>
                </a:cxn>
                <a:cxn ang="0">
                  <a:pos x="20" y="20"/>
                </a:cxn>
                <a:cxn ang="0">
                  <a:pos x="20" y="26"/>
                </a:cxn>
                <a:cxn ang="0">
                  <a:pos x="17" y="29"/>
                </a:cxn>
                <a:cxn ang="0">
                  <a:pos x="15" y="31"/>
                </a:cxn>
                <a:cxn ang="0">
                  <a:pos x="12" y="31"/>
                </a:cxn>
                <a:cxn ang="0">
                  <a:pos x="8" y="28"/>
                </a:cxn>
                <a:cxn ang="0">
                  <a:pos x="5" y="25"/>
                </a:cxn>
                <a:cxn ang="0">
                  <a:pos x="1" y="19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3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2" y="3"/>
                </a:cxn>
                <a:cxn ang="0">
                  <a:pos x="15" y="7"/>
                </a:cxn>
                <a:cxn ang="0">
                  <a:pos x="19" y="13"/>
                </a:cxn>
              </a:cxnLst>
              <a:rect l="0" t="0" r="r" b="b"/>
              <a:pathLst>
                <a:path w="20" h="31">
                  <a:moveTo>
                    <a:pt x="19" y="13"/>
                  </a:moveTo>
                  <a:lnTo>
                    <a:pt x="20" y="20"/>
                  </a:lnTo>
                  <a:lnTo>
                    <a:pt x="20" y="26"/>
                  </a:lnTo>
                  <a:lnTo>
                    <a:pt x="17" y="29"/>
                  </a:lnTo>
                  <a:lnTo>
                    <a:pt x="15" y="31"/>
                  </a:lnTo>
                  <a:lnTo>
                    <a:pt x="12" y="31"/>
                  </a:lnTo>
                  <a:lnTo>
                    <a:pt x="8" y="28"/>
                  </a:lnTo>
                  <a:lnTo>
                    <a:pt x="5" y="25"/>
                  </a:lnTo>
                  <a:lnTo>
                    <a:pt x="1" y="19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3"/>
                  </a:lnTo>
                  <a:lnTo>
                    <a:pt x="5" y="0"/>
                  </a:lnTo>
                  <a:lnTo>
                    <a:pt x="8" y="0"/>
                  </a:lnTo>
                  <a:lnTo>
                    <a:pt x="12" y="3"/>
                  </a:lnTo>
                  <a:lnTo>
                    <a:pt x="15" y="7"/>
                  </a:lnTo>
                  <a:lnTo>
                    <a:pt x="19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40"/>
            <p:cNvSpPr>
              <a:spLocks/>
            </p:cNvSpPr>
            <p:nvPr/>
          </p:nvSpPr>
          <p:spPr bwMode="auto">
            <a:xfrm>
              <a:off x="695" y="680"/>
              <a:ext cx="10" cy="16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21" y="19"/>
                </a:cxn>
                <a:cxn ang="0">
                  <a:pos x="21" y="24"/>
                </a:cxn>
                <a:cxn ang="0">
                  <a:pos x="18" y="29"/>
                </a:cxn>
                <a:cxn ang="0">
                  <a:pos x="16" y="31"/>
                </a:cxn>
                <a:cxn ang="0">
                  <a:pos x="13" y="31"/>
                </a:cxn>
                <a:cxn ang="0">
                  <a:pos x="8" y="28"/>
                </a:cxn>
                <a:cxn ang="0">
                  <a:pos x="4" y="23"/>
                </a:cxn>
                <a:cxn ang="0">
                  <a:pos x="2" y="17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3" y="2"/>
                </a:cxn>
                <a:cxn ang="0">
                  <a:pos x="16" y="7"/>
                </a:cxn>
                <a:cxn ang="0">
                  <a:pos x="18" y="13"/>
                </a:cxn>
              </a:cxnLst>
              <a:rect l="0" t="0" r="r" b="b"/>
              <a:pathLst>
                <a:path w="21" h="31">
                  <a:moveTo>
                    <a:pt x="18" y="13"/>
                  </a:moveTo>
                  <a:lnTo>
                    <a:pt x="21" y="19"/>
                  </a:lnTo>
                  <a:lnTo>
                    <a:pt x="21" y="24"/>
                  </a:lnTo>
                  <a:lnTo>
                    <a:pt x="18" y="29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4" y="23"/>
                  </a:lnTo>
                  <a:lnTo>
                    <a:pt x="2" y="17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3" y="2"/>
                  </a:lnTo>
                  <a:lnTo>
                    <a:pt x="16" y="7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1"/>
            <p:cNvSpPr>
              <a:spLocks/>
            </p:cNvSpPr>
            <p:nvPr/>
          </p:nvSpPr>
          <p:spPr bwMode="auto">
            <a:xfrm>
              <a:off x="746" y="550"/>
              <a:ext cx="33" cy="29"/>
            </a:xfrm>
            <a:custGeom>
              <a:avLst/>
              <a:gdLst/>
              <a:ahLst/>
              <a:cxnLst>
                <a:cxn ang="0">
                  <a:pos x="66" y="6"/>
                </a:cxn>
                <a:cxn ang="0">
                  <a:pos x="0" y="56"/>
                </a:cxn>
                <a:cxn ang="0">
                  <a:pos x="62" y="0"/>
                </a:cxn>
                <a:cxn ang="0">
                  <a:pos x="66" y="6"/>
                </a:cxn>
              </a:cxnLst>
              <a:rect l="0" t="0" r="r" b="b"/>
              <a:pathLst>
                <a:path w="66" h="56">
                  <a:moveTo>
                    <a:pt x="66" y="6"/>
                  </a:moveTo>
                  <a:lnTo>
                    <a:pt x="0" y="56"/>
                  </a:lnTo>
                  <a:lnTo>
                    <a:pt x="62" y="0"/>
                  </a:lnTo>
                  <a:lnTo>
                    <a:pt x="6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2"/>
            <p:cNvSpPr>
              <a:spLocks/>
            </p:cNvSpPr>
            <p:nvPr/>
          </p:nvSpPr>
          <p:spPr bwMode="auto">
            <a:xfrm>
              <a:off x="706" y="626"/>
              <a:ext cx="6" cy="9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10" y="10"/>
                </a:cxn>
                <a:cxn ang="0">
                  <a:pos x="10" y="13"/>
                </a:cxn>
                <a:cxn ang="0">
                  <a:pos x="9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5" y="15"/>
                </a:cxn>
                <a:cxn ang="0">
                  <a:pos x="2" y="13"/>
                </a:cxn>
                <a:cxn ang="0">
                  <a:pos x="0" y="9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8" y="3"/>
                </a:cxn>
                <a:cxn ang="0">
                  <a:pos x="9" y="7"/>
                </a:cxn>
              </a:cxnLst>
              <a:rect l="0" t="0" r="r" b="b"/>
              <a:pathLst>
                <a:path w="10" h="16">
                  <a:moveTo>
                    <a:pt x="9" y="7"/>
                  </a:moveTo>
                  <a:lnTo>
                    <a:pt x="10" y="10"/>
                  </a:lnTo>
                  <a:lnTo>
                    <a:pt x="10" y="13"/>
                  </a:lnTo>
                  <a:lnTo>
                    <a:pt x="9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2" y="13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5" y="0"/>
                  </a:lnTo>
                  <a:lnTo>
                    <a:pt x="6" y="1"/>
                  </a:lnTo>
                  <a:lnTo>
                    <a:pt x="8" y="3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3"/>
            <p:cNvSpPr>
              <a:spLocks/>
            </p:cNvSpPr>
            <p:nvPr/>
          </p:nvSpPr>
          <p:spPr bwMode="auto">
            <a:xfrm>
              <a:off x="715" y="645"/>
              <a:ext cx="5" cy="9"/>
            </a:xfrm>
            <a:custGeom>
              <a:avLst/>
              <a:gdLst/>
              <a:ahLst/>
              <a:cxnLst>
                <a:cxn ang="0">
                  <a:pos x="11" y="7"/>
                </a:cxn>
                <a:cxn ang="0">
                  <a:pos x="12" y="10"/>
                </a:cxn>
                <a:cxn ang="0">
                  <a:pos x="12" y="13"/>
                </a:cxn>
                <a:cxn ang="0">
                  <a:pos x="11" y="15"/>
                </a:cxn>
                <a:cxn ang="0">
                  <a:pos x="8" y="16"/>
                </a:cxn>
                <a:cxn ang="0">
                  <a:pos x="7" y="16"/>
                </a:cxn>
                <a:cxn ang="0">
                  <a:pos x="5" y="15"/>
                </a:cxn>
                <a:cxn ang="0">
                  <a:pos x="4" y="13"/>
                </a:cxn>
                <a:cxn ang="0">
                  <a:pos x="1" y="9"/>
                </a:cxn>
                <a:cxn ang="0">
                  <a:pos x="0" y="6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9" y="3"/>
                </a:cxn>
                <a:cxn ang="0">
                  <a:pos x="11" y="7"/>
                </a:cxn>
              </a:cxnLst>
              <a:rect l="0" t="0" r="r" b="b"/>
              <a:pathLst>
                <a:path w="12" h="16">
                  <a:moveTo>
                    <a:pt x="11" y="7"/>
                  </a:moveTo>
                  <a:lnTo>
                    <a:pt x="12" y="10"/>
                  </a:lnTo>
                  <a:lnTo>
                    <a:pt x="12" y="13"/>
                  </a:lnTo>
                  <a:lnTo>
                    <a:pt x="11" y="15"/>
                  </a:lnTo>
                  <a:lnTo>
                    <a:pt x="8" y="16"/>
                  </a:lnTo>
                  <a:lnTo>
                    <a:pt x="7" y="16"/>
                  </a:lnTo>
                  <a:lnTo>
                    <a:pt x="5" y="15"/>
                  </a:lnTo>
                  <a:lnTo>
                    <a:pt x="4" y="13"/>
                  </a:lnTo>
                  <a:lnTo>
                    <a:pt x="1" y="9"/>
                  </a:lnTo>
                  <a:lnTo>
                    <a:pt x="0" y="6"/>
                  </a:lnTo>
                  <a:lnTo>
                    <a:pt x="1" y="3"/>
                  </a:lnTo>
                  <a:lnTo>
                    <a:pt x="1" y="1"/>
                  </a:lnTo>
                  <a:lnTo>
                    <a:pt x="4" y="0"/>
                  </a:lnTo>
                  <a:lnTo>
                    <a:pt x="6" y="0"/>
                  </a:lnTo>
                  <a:lnTo>
                    <a:pt x="7" y="1"/>
                  </a:lnTo>
                  <a:lnTo>
                    <a:pt x="9" y="3"/>
                  </a:lnTo>
                  <a:lnTo>
                    <a:pt x="11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4"/>
            <p:cNvSpPr>
              <a:spLocks/>
            </p:cNvSpPr>
            <p:nvPr/>
          </p:nvSpPr>
          <p:spPr bwMode="auto">
            <a:xfrm>
              <a:off x="702" y="654"/>
              <a:ext cx="6" cy="8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10" y="11"/>
                </a:cxn>
                <a:cxn ang="0">
                  <a:pos x="10" y="13"/>
                </a:cxn>
                <a:cxn ang="0">
                  <a:pos x="9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4" y="15"/>
                </a:cxn>
                <a:cxn ang="0">
                  <a:pos x="2" y="13"/>
                </a:cxn>
                <a:cxn ang="0">
                  <a:pos x="1" y="9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8" y="4"/>
                </a:cxn>
                <a:cxn ang="0">
                  <a:pos x="9" y="7"/>
                </a:cxn>
              </a:cxnLst>
              <a:rect l="0" t="0" r="r" b="b"/>
              <a:pathLst>
                <a:path w="10" h="16">
                  <a:moveTo>
                    <a:pt x="9" y="7"/>
                  </a:moveTo>
                  <a:lnTo>
                    <a:pt x="10" y="11"/>
                  </a:lnTo>
                  <a:lnTo>
                    <a:pt x="10" y="13"/>
                  </a:lnTo>
                  <a:lnTo>
                    <a:pt x="9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1" y="9"/>
                  </a:lnTo>
                  <a:lnTo>
                    <a:pt x="0" y="7"/>
                  </a:lnTo>
                  <a:lnTo>
                    <a:pt x="0" y="4"/>
                  </a:lnTo>
                  <a:lnTo>
                    <a:pt x="1" y="1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4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5"/>
            <p:cNvSpPr>
              <a:spLocks/>
            </p:cNvSpPr>
            <p:nvPr/>
          </p:nvSpPr>
          <p:spPr bwMode="auto">
            <a:xfrm>
              <a:off x="694" y="636"/>
              <a:ext cx="6" cy="8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10" y="11"/>
                </a:cxn>
                <a:cxn ang="0">
                  <a:pos x="10" y="13"/>
                </a:cxn>
                <a:cxn ang="0">
                  <a:pos x="9" y="15"/>
                </a:cxn>
                <a:cxn ang="0">
                  <a:pos x="8" y="17"/>
                </a:cxn>
                <a:cxn ang="0">
                  <a:pos x="7" y="17"/>
                </a:cxn>
                <a:cxn ang="0">
                  <a:pos x="4" y="15"/>
                </a:cxn>
                <a:cxn ang="0">
                  <a:pos x="3" y="13"/>
                </a:cxn>
                <a:cxn ang="0">
                  <a:pos x="1" y="10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7" y="2"/>
                </a:cxn>
                <a:cxn ang="0">
                  <a:pos x="8" y="4"/>
                </a:cxn>
                <a:cxn ang="0">
                  <a:pos x="10" y="7"/>
                </a:cxn>
              </a:cxnLst>
              <a:rect l="0" t="0" r="r" b="b"/>
              <a:pathLst>
                <a:path w="10" h="17">
                  <a:moveTo>
                    <a:pt x="10" y="7"/>
                  </a:moveTo>
                  <a:lnTo>
                    <a:pt x="10" y="11"/>
                  </a:lnTo>
                  <a:lnTo>
                    <a:pt x="10" y="13"/>
                  </a:lnTo>
                  <a:lnTo>
                    <a:pt x="9" y="15"/>
                  </a:lnTo>
                  <a:lnTo>
                    <a:pt x="8" y="17"/>
                  </a:lnTo>
                  <a:lnTo>
                    <a:pt x="7" y="17"/>
                  </a:lnTo>
                  <a:lnTo>
                    <a:pt x="4" y="15"/>
                  </a:lnTo>
                  <a:lnTo>
                    <a:pt x="3" y="13"/>
                  </a:lnTo>
                  <a:lnTo>
                    <a:pt x="1" y="10"/>
                  </a:ln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7" y="2"/>
                  </a:lnTo>
                  <a:lnTo>
                    <a:pt x="8" y="4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6"/>
            <p:cNvSpPr>
              <a:spLocks/>
            </p:cNvSpPr>
            <p:nvPr/>
          </p:nvSpPr>
          <p:spPr bwMode="auto">
            <a:xfrm>
              <a:off x="682" y="645"/>
              <a:ext cx="5" cy="9"/>
            </a:xfrm>
            <a:custGeom>
              <a:avLst/>
              <a:gdLst/>
              <a:ahLst/>
              <a:cxnLst>
                <a:cxn ang="0">
                  <a:pos x="11" y="7"/>
                </a:cxn>
                <a:cxn ang="0">
                  <a:pos x="11" y="10"/>
                </a:cxn>
                <a:cxn ang="0">
                  <a:pos x="11" y="13"/>
                </a:cxn>
                <a:cxn ang="0">
                  <a:pos x="9" y="15"/>
                </a:cxn>
                <a:cxn ang="0">
                  <a:pos x="8" y="16"/>
                </a:cxn>
                <a:cxn ang="0">
                  <a:pos x="7" y="16"/>
                </a:cxn>
                <a:cxn ang="0">
                  <a:pos x="5" y="15"/>
                </a:cxn>
                <a:cxn ang="0">
                  <a:pos x="4" y="13"/>
                </a:cxn>
                <a:cxn ang="0">
                  <a:pos x="1" y="9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5" y="0"/>
                </a:cxn>
                <a:cxn ang="0">
                  <a:pos x="7" y="1"/>
                </a:cxn>
                <a:cxn ang="0">
                  <a:pos x="8" y="3"/>
                </a:cxn>
                <a:cxn ang="0">
                  <a:pos x="11" y="7"/>
                </a:cxn>
              </a:cxnLst>
              <a:rect l="0" t="0" r="r" b="b"/>
              <a:pathLst>
                <a:path w="11" h="16">
                  <a:moveTo>
                    <a:pt x="11" y="7"/>
                  </a:moveTo>
                  <a:lnTo>
                    <a:pt x="11" y="10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8" y="16"/>
                  </a:lnTo>
                  <a:lnTo>
                    <a:pt x="7" y="16"/>
                  </a:lnTo>
                  <a:lnTo>
                    <a:pt x="5" y="15"/>
                  </a:lnTo>
                  <a:lnTo>
                    <a:pt x="4" y="13"/>
                  </a:lnTo>
                  <a:lnTo>
                    <a:pt x="1" y="9"/>
                  </a:lnTo>
                  <a:lnTo>
                    <a:pt x="0" y="6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5" y="0"/>
                  </a:lnTo>
                  <a:lnTo>
                    <a:pt x="7" y="1"/>
                  </a:lnTo>
                  <a:lnTo>
                    <a:pt x="8" y="3"/>
                  </a:lnTo>
                  <a:lnTo>
                    <a:pt x="11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7"/>
            <p:cNvSpPr>
              <a:spLocks/>
            </p:cNvSpPr>
            <p:nvPr/>
          </p:nvSpPr>
          <p:spPr bwMode="auto">
            <a:xfrm>
              <a:off x="690" y="664"/>
              <a:ext cx="5" cy="8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11" y="10"/>
                </a:cxn>
                <a:cxn ang="0">
                  <a:pos x="11" y="13"/>
                </a:cxn>
                <a:cxn ang="0">
                  <a:pos x="10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5" y="15"/>
                </a:cxn>
                <a:cxn ang="0">
                  <a:pos x="3" y="13"/>
                </a:cxn>
                <a:cxn ang="0">
                  <a:pos x="1" y="9"/>
                </a:cxn>
                <a:cxn ang="0">
                  <a:pos x="0" y="6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8" y="3"/>
                </a:cxn>
                <a:cxn ang="0">
                  <a:pos x="10" y="7"/>
                </a:cxn>
              </a:cxnLst>
              <a:rect l="0" t="0" r="r" b="b"/>
              <a:pathLst>
                <a:path w="11" h="16">
                  <a:moveTo>
                    <a:pt x="10" y="7"/>
                  </a:moveTo>
                  <a:lnTo>
                    <a:pt x="11" y="10"/>
                  </a:lnTo>
                  <a:lnTo>
                    <a:pt x="11" y="13"/>
                  </a:lnTo>
                  <a:lnTo>
                    <a:pt x="10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3" y="13"/>
                  </a:lnTo>
                  <a:lnTo>
                    <a:pt x="1" y="9"/>
                  </a:lnTo>
                  <a:lnTo>
                    <a:pt x="0" y="6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1"/>
                  </a:lnTo>
                  <a:lnTo>
                    <a:pt x="8" y="3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8"/>
            <p:cNvSpPr>
              <a:spLocks/>
            </p:cNvSpPr>
            <p:nvPr/>
          </p:nvSpPr>
          <p:spPr bwMode="auto">
            <a:xfrm>
              <a:off x="697" y="682"/>
              <a:ext cx="5" cy="8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10"/>
                </a:cxn>
                <a:cxn ang="0">
                  <a:pos x="11" y="12"/>
                </a:cxn>
                <a:cxn ang="0">
                  <a:pos x="10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5" y="15"/>
                </a:cxn>
                <a:cxn ang="0">
                  <a:pos x="3" y="12"/>
                </a:cxn>
                <a:cxn ang="0">
                  <a:pos x="1" y="9"/>
                </a:cxn>
                <a:cxn ang="0">
                  <a:pos x="0" y="5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7" y="1"/>
                </a:cxn>
                <a:cxn ang="0">
                  <a:pos x="8" y="3"/>
                </a:cxn>
                <a:cxn ang="0">
                  <a:pos x="11" y="6"/>
                </a:cxn>
              </a:cxnLst>
              <a:rect l="0" t="0" r="r" b="b"/>
              <a:pathLst>
                <a:path w="11" h="16">
                  <a:moveTo>
                    <a:pt x="11" y="6"/>
                  </a:moveTo>
                  <a:lnTo>
                    <a:pt x="11" y="10"/>
                  </a:lnTo>
                  <a:lnTo>
                    <a:pt x="11" y="12"/>
                  </a:lnTo>
                  <a:lnTo>
                    <a:pt x="10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3" y="12"/>
                  </a:lnTo>
                  <a:lnTo>
                    <a:pt x="1" y="9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1"/>
                  </a:lnTo>
                  <a:lnTo>
                    <a:pt x="8" y="3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49"/>
            <p:cNvSpPr>
              <a:spLocks/>
            </p:cNvSpPr>
            <p:nvPr/>
          </p:nvSpPr>
          <p:spPr bwMode="auto">
            <a:xfrm>
              <a:off x="709" y="671"/>
              <a:ext cx="6" cy="8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10" y="10"/>
                </a:cxn>
                <a:cxn ang="0">
                  <a:pos x="10" y="12"/>
                </a:cxn>
                <a:cxn ang="0">
                  <a:pos x="9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4" y="15"/>
                </a:cxn>
                <a:cxn ang="0">
                  <a:pos x="2" y="12"/>
                </a:cxn>
                <a:cxn ang="0">
                  <a:pos x="0" y="10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8" y="3"/>
                </a:cxn>
                <a:cxn ang="0">
                  <a:pos x="9" y="7"/>
                </a:cxn>
              </a:cxnLst>
              <a:rect l="0" t="0" r="r" b="b"/>
              <a:pathLst>
                <a:path w="10" h="16">
                  <a:moveTo>
                    <a:pt x="9" y="7"/>
                  </a:moveTo>
                  <a:lnTo>
                    <a:pt x="10" y="10"/>
                  </a:lnTo>
                  <a:lnTo>
                    <a:pt x="10" y="12"/>
                  </a:lnTo>
                  <a:lnTo>
                    <a:pt x="9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5"/>
                  </a:lnTo>
                  <a:lnTo>
                    <a:pt x="2" y="12"/>
                  </a:lnTo>
                  <a:lnTo>
                    <a:pt x="0" y="10"/>
                  </a:lnTo>
                  <a:lnTo>
                    <a:pt x="0" y="7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3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50"/>
            <p:cNvSpPr>
              <a:spLocks/>
            </p:cNvSpPr>
            <p:nvPr/>
          </p:nvSpPr>
          <p:spPr bwMode="auto">
            <a:xfrm>
              <a:off x="722" y="662"/>
              <a:ext cx="5" cy="8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11" y="11"/>
                </a:cxn>
                <a:cxn ang="0">
                  <a:pos x="11" y="13"/>
                </a:cxn>
                <a:cxn ang="0">
                  <a:pos x="9" y="15"/>
                </a:cxn>
                <a:cxn ang="0">
                  <a:pos x="8" y="17"/>
                </a:cxn>
                <a:cxn ang="0">
                  <a:pos x="6" y="17"/>
                </a:cxn>
                <a:cxn ang="0">
                  <a:pos x="5" y="15"/>
                </a:cxn>
                <a:cxn ang="0">
                  <a:pos x="2" y="13"/>
                </a:cxn>
                <a:cxn ang="0">
                  <a:pos x="1" y="10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0"/>
                </a:cxn>
                <a:cxn ang="0">
                  <a:pos x="5" y="0"/>
                </a:cxn>
                <a:cxn ang="0">
                  <a:pos x="6" y="2"/>
                </a:cxn>
                <a:cxn ang="0">
                  <a:pos x="8" y="4"/>
                </a:cxn>
                <a:cxn ang="0">
                  <a:pos x="9" y="7"/>
                </a:cxn>
              </a:cxnLst>
              <a:rect l="0" t="0" r="r" b="b"/>
              <a:pathLst>
                <a:path w="11" h="17">
                  <a:moveTo>
                    <a:pt x="9" y="7"/>
                  </a:moveTo>
                  <a:lnTo>
                    <a:pt x="11" y="11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8" y="17"/>
                  </a:lnTo>
                  <a:lnTo>
                    <a:pt x="6" y="17"/>
                  </a:lnTo>
                  <a:lnTo>
                    <a:pt x="5" y="15"/>
                  </a:lnTo>
                  <a:lnTo>
                    <a:pt x="2" y="13"/>
                  </a:lnTo>
                  <a:lnTo>
                    <a:pt x="1" y="10"/>
                  </a:ln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0"/>
                  </a:lnTo>
                  <a:lnTo>
                    <a:pt x="5" y="0"/>
                  </a:lnTo>
                  <a:lnTo>
                    <a:pt x="6" y="2"/>
                  </a:lnTo>
                  <a:lnTo>
                    <a:pt x="8" y="4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1"/>
            <p:cNvSpPr>
              <a:spLocks/>
            </p:cNvSpPr>
            <p:nvPr/>
          </p:nvSpPr>
          <p:spPr bwMode="auto">
            <a:xfrm>
              <a:off x="696" y="282"/>
              <a:ext cx="412" cy="438"/>
            </a:xfrm>
            <a:custGeom>
              <a:avLst/>
              <a:gdLst/>
              <a:ahLst/>
              <a:cxnLst>
                <a:cxn ang="0">
                  <a:pos x="223" y="320"/>
                </a:cxn>
                <a:cxn ang="0">
                  <a:pos x="169" y="289"/>
                </a:cxn>
                <a:cxn ang="0">
                  <a:pos x="104" y="328"/>
                </a:cxn>
                <a:cxn ang="0">
                  <a:pos x="64" y="407"/>
                </a:cxn>
                <a:cxn ang="0">
                  <a:pos x="44" y="313"/>
                </a:cxn>
                <a:cxn ang="0">
                  <a:pos x="85" y="224"/>
                </a:cxn>
                <a:cxn ang="0">
                  <a:pos x="44" y="277"/>
                </a:cxn>
                <a:cxn ang="0">
                  <a:pos x="7" y="340"/>
                </a:cxn>
                <a:cxn ang="0">
                  <a:pos x="13" y="220"/>
                </a:cxn>
                <a:cxn ang="0">
                  <a:pos x="64" y="136"/>
                </a:cxn>
                <a:cxn ang="0">
                  <a:pos x="73" y="125"/>
                </a:cxn>
                <a:cxn ang="0">
                  <a:pos x="102" y="100"/>
                </a:cxn>
                <a:cxn ang="0">
                  <a:pos x="154" y="76"/>
                </a:cxn>
                <a:cxn ang="0">
                  <a:pos x="233" y="68"/>
                </a:cxn>
                <a:cxn ang="0">
                  <a:pos x="239" y="62"/>
                </a:cxn>
                <a:cxn ang="0">
                  <a:pos x="155" y="54"/>
                </a:cxn>
                <a:cxn ang="0">
                  <a:pos x="133" y="51"/>
                </a:cxn>
                <a:cxn ang="0">
                  <a:pos x="182" y="25"/>
                </a:cxn>
                <a:cxn ang="0">
                  <a:pos x="268" y="11"/>
                </a:cxn>
                <a:cxn ang="0">
                  <a:pos x="386" y="31"/>
                </a:cxn>
                <a:cxn ang="0">
                  <a:pos x="417" y="36"/>
                </a:cxn>
                <a:cxn ang="0">
                  <a:pos x="363" y="9"/>
                </a:cxn>
                <a:cxn ang="0">
                  <a:pos x="349" y="1"/>
                </a:cxn>
                <a:cxn ang="0">
                  <a:pos x="403" y="1"/>
                </a:cxn>
                <a:cxn ang="0">
                  <a:pos x="480" y="15"/>
                </a:cxn>
                <a:cxn ang="0">
                  <a:pos x="559" y="55"/>
                </a:cxn>
                <a:cxn ang="0">
                  <a:pos x="566" y="55"/>
                </a:cxn>
                <a:cxn ang="0">
                  <a:pos x="531" y="17"/>
                </a:cxn>
                <a:cxn ang="0">
                  <a:pos x="545" y="16"/>
                </a:cxn>
                <a:cxn ang="0">
                  <a:pos x="606" y="57"/>
                </a:cxn>
                <a:cxn ang="0">
                  <a:pos x="650" y="92"/>
                </a:cxn>
                <a:cxn ang="0">
                  <a:pos x="708" y="103"/>
                </a:cxn>
                <a:cxn ang="0">
                  <a:pos x="764" y="135"/>
                </a:cxn>
                <a:cxn ang="0">
                  <a:pos x="721" y="119"/>
                </a:cxn>
                <a:cxn ang="0">
                  <a:pos x="691" y="126"/>
                </a:cxn>
                <a:cxn ang="0">
                  <a:pos x="757" y="163"/>
                </a:cxn>
                <a:cxn ang="0">
                  <a:pos x="809" y="259"/>
                </a:cxn>
                <a:cxn ang="0">
                  <a:pos x="781" y="217"/>
                </a:cxn>
                <a:cxn ang="0">
                  <a:pos x="754" y="206"/>
                </a:cxn>
                <a:cxn ang="0">
                  <a:pos x="801" y="280"/>
                </a:cxn>
                <a:cxn ang="0">
                  <a:pos x="822" y="393"/>
                </a:cxn>
                <a:cxn ang="0">
                  <a:pos x="816" y="543"/>
                </a:cxn>
                <a:cxn ang="0">
                  <a:pos x="752" y="695"/>
                </a:cxn>
                <a:cxn ang="0">
                  <a:pos x="748" y="623"/>
                </a:cxn>
                <a:cxn ang="0">
                  <a:pos x="721" y="713"/>
                </a:cxn>
                <a:cxn ang="0">
                  <a:pos x="583" y="864"/>
                </a:cxn>
                <a:cxn ang="0">
                  <a:pos x="561" y="831"/>
                </a:cxn>
                <a:cxn ang="0">
                  <a:pos x="488" y="877"/>
                </a:cxn>
                <a:cxn ang="0">
                  <a:pos x="489" y="856"/>
                </a:cxn>
                <a:cxn ang="0">
                  <a:pos x="471" y="811"/>
                </a:cxn>
                <a:cxn ang="0">
                  <a:pos x="452" y="741"/>
                </a:cxn>
                <a:cxn ang="0">
                  <a:pos x="406" y="605"/>
                </a:cxn>
                <a:cxn ang="0">
                  <a:pos x="343" y="451"/>
                </a:cxn>
                <a:cxn ang="0">
                  <a:pos x="284" y="351"/>
                </a:cxn>
              </a:cxnLst>
              <a:rect l="0" t="0" r="r" b="b"/>
              <a:pathLst>
                <a:path w="824" h="877">
                  <a:moveTo>
                    <a:pt x="271" y="343"/>
                  </a:moveTo>
                  <a:lnTo>
                    <a:pt x="256" y="338"/>
                  </a:lnTo>
                  <a:lnTo>
                    <a:pt x="240" y="330"/>
                  </a:lnTo>
                  <a:lnTo>
                    <a:pt x="223" y="320"/>
                  </a:lnTo>
                  <a:lnTo>
                    <a:pt x="205" y="311"/>
                  </a:lnTo>
                  <a:lnTo>
                    <a:pt x="190" y="302"/>
                  </a:lnTo>
                  <a:lnTo>
                    <a:pt x="177" y="294"/>
                  </a:lnTo>
                  <a:lnTo>
                    <a:pt x="169" y="289"/>
                  </a:lnTo>
                  <a:lnTo>
                    <a:pt x="166" y="287"/>
                  </a:lnTo>
                  <a:lnTo>
                    <a:pt x="143" y="294"/>
                  </a:lnTo>
                  <a:lnTo>
                    <a:pt x="122" y="309"/>
                  </a:lnTo>
                  <a:lnTo>
                    <a:pt x="104" y="328"/>
                  </a:lnTo>
                  <a:lnTo>
                    <a:pt x="89" y="350"/>
                  </a:lnTo>
                  <a:lnTo>
                    <a:pt x="78" y="373"/>
                  </a:lnTo>
                  <a:lnTo>
                    <a:pt x="68" y="393"/>
                  </a:lnTo>
                  <a:lnTo>
                    <a:pt x="64" y="407"/>
                  </a:lnTo>
                  <a:lnTo>
                    <a:pt x="62" y="411"/>
                  </a:lnTo>
                  <a:lnTo>
                    <a:pt x="46" y="379"/>
                  </a:lnTo>
                  <a:lnTo>
                    <a:pt x="42" y="346"/>
                  </a:lnTo>
                  <a:lnTo>
                    <a:pt x="44" y="313"/>
                  </a:lnTo>
                  <a:lnTo>
                    <a:pt x="53" y="284"/>
                  </a:lnTo>
                  <a:lnTo>
                    <a:pt x="65" y="258"/>
                  </a:lnTo>
                  <a:lnTo>
                    <a:pt x="75" y="237"/>
                  </a:lnTo>
                  <a:lnTo>
                    <a:pt x="85" y="224"/>
                  </a:lnTo>
                  <a:lnTo>
                    <a:pt x="88" y="219"/>
                  </a:lnTo>
                  <a:lnTo>
                    <a:pt x="73" y="236"/>
                  </a:lnTo>
                  <a:lnTo>
                    <a:pt x="58" y="256"/>
                  </a:lnTo>
                  <a:lnTo>
                    <a:pt x="44" y="277"/>
                  </a:lnTo>
                  <a:lnTo>
                    <a:pt x="31" y="297"/>
                  </a:lnTo>
                  <a:lnTo>
                    <a:pt x="21" y="316"/>
                  </a:lnTo>
                  <a:lnTo>
                    <a:pt x="12" y="330"/>
                  </a:lnTo>
                  <a:lnTo>
                    <a:pt x="7" y="340"/>
                  </a:lnTo>
                  <a:lnTo>
                    <a:pt x="5" y="343"/>
                  </a:lnTo>
                  <a:lnTo>
                    <a:pt x="0" y="297"/>
                  </a:lnTo>
                  <a:lnTo>
                    <a:pt x="4" y="257"/>
                  </a:lnTo>
                  <a:lnTo>
                    <a:pt x="13" y="220"/>
                  </a:lnTo>
                  <a:lnTo>
                    <a:pt x="26" y="190"/>
                  </a:lnTo>
                  <a:lnTo>
                    <a:pt x="41" y="166"/>
                  </a:lnTo>
                  <a:lnTo>
                    <a:pt x="53" y="148"/>
                  </a:lnTo>
                  <a:lnTo>
                    <a:pt x="64" y="136"/>
                  </a:lnTo>
                  <a:lnTo>
                    <a:pt x="67" y="133"/>
                  </a:lnTo>
                  <a:lnTo>
                    <a:pt x="68" y="131"/>
                  </a:lnTo>
                  <a:lnTo>
                    <a:pt x="70" y="129"/>
                  </a:lnTo>
                  <a:lnTo>
                    <a:pt x="73" y="125"/>
                  </a:lnTo>
                  <a:lnTo>
                    <a:pt x="79" y="120"/>
                  </a:lnTo>
                  <a:lnTo>
                    <a:pt x="85" y="114"/>
                  </a:lnTo>
                  <a:lnTo>
                    <a:pt x="93" y="107"/>
                  </a:lnTo>
                  <a:lnTo>
                    <a:pt x="102" y="100"/>
                  </a:lnTo>
                  <a:lnTo>
                    <a:pt x="113" y="93"/>
                  </a:lnTo>
                  <a:lnTo>
                    <a:pt x="125" y="87"/>
                  </a:lnTo>
                  <a:lnTo>
                    <a:pt x="139" y="81"/>
                  </a:lnTo>
                  <a:lnTo>
                    <a:pt x="154" y="76"/>
                  </a:lnTo>
                  <a:lnTo>
                    <a:pt x="172" y="72"/>
                  </a:lnTo>
                  <a:lnTo>
                    <a:pt x="190" y="68"/>
                  </a:lnTo>
                  <a:lnTo>
                    <a:pt x="211" y="67"/>
                  </a:lnTo>
                  <a:lnTo>
                    <a:pt x="233" y="68"/>
                  </a:lnTo>
                  <a:lnTo>
                    <a:pt x="256" y="70"/>
                  </a:lnTo>
                  <a:lnTo>
                    <a:pt x="254" y="69"/>
                  </a:lnTo>
                  <a:lnTo>
                    <a:pt x="249" y="66"/>
                  </a:lnTo>
                  <a:lnTo>
                    <a:pt x="239" y="62"/>
                  </a:lnTo>
                  <a:lnTo>
                    <a:pt x="226" y="58"/>
                  </a:lnTo>
                  <a:lnTo>
                    <a:pt x="208" y="54"/>
                  </a:lnTo>
                  <a:lnTo>
                    <a:pt x="184" y="53"/>
                  </a:lnTo>
                  <a:lnTo>
                    <a:pt x="155" y="54"/>
                  </a:lnTo>
                  <a:lnTo>
                    <a:pt x="122" y="59"/>
                  </a:lnTo>
                  <a:lnTo>
                    <a:pt x="123" y="58"/>
                  </a:lnTo>
                  <a:lnTo>
                    <a:pt x="126" y="54"/>
                  </a:lnTo>
                  <a:lnTo>
                    <a:pt x="133" y="51"/>
                  </a:lnTo>
                  <a:lnTo>
                    <a:pt x="141" y="45"/>
                  </a:lnTo>
                  <a:lnTo>
                    <a:pt x="153" y="38"/>
                  </a:lnTo>
                  <a:lnTo>
                    <a:pt x="167" y="32"/>
                  </a:lnTo>
                  <a:lnTo>
                    <a:pt x="182" y="25"/>
                  </a:lnTo>
                  <a:lnTo>
                    <a:pt x="201" y="20"/>
                  </a:lnTo>
                  <a:lnTo>
                    <a:pt x="220" y="15"/>
                  </a:lnTo>
                  <a:lnTo>
                    <a:pt x="243" y="12"/>
                  </a:lnTo>
                  <a:lnTo>
                    <a:pt x="268" y="11"/>
                  </a:lnTo>
                  <a:lnTo>
                    <a:pt x="294" y="12"/>
                  </a:lnTo>
                  <a:lnTo>
                    <a:pt x="323" y="15"/>
                  </a:lnTo>
                  <a:lnTo>
                    <a:pt x="354" y="21"/>
                  </a:lnTo>
                  <a:lnTo>
                    <a:pt x="386" y="31"/>
                  </a:lnTo>
                  <a:lnTo>
                    <a:pt x="421" y="45"/>
                  </a:lnTo>
                  <a:lnTo>
                    <a:pt x="421" y="44"/>
                  </a:lnTo>
                  <a:lnTo>
                    <a:pt x="420" y="40"/>
                  </a:lnTo>
                  <a:lnTo>
                    <a:pt x="417" y="36"/>
                  </a:lnTo>
                  <a:lnTo>
                    <a:pt x="410" y="30"/>
                  </a:lnTo>
                  <a:lnTo>
                    <a:pt x="401" y="23"/>
                  </a:lnTo>
                  <a:lnTo>
                    <a:pt x="385" y="16"/>
                  </a:lnTo>
                  <a:lnTo>
                    <a:pt x="363" y="9"/>
                  </a:lnTo>
                  <a:lnTo>
                    <a:pt x="334" y="2"/>
                  </a:lnTo>
                  <a:lnTo>
                    <a:pt x="336" y="2"/>
                  </a:lnTo>
                  <a:lnTo>
                    <a:pt x="341" y="1"/>
                  </a:lnTo>
                  <a:lnTo>
                    <a:pt x="349" y="1"/>
                  </a:lnTo>
                  <a:lnTo>
                    <a:pt x="359" y="0"/>
                  </a:lnTo>
                  <a:lnTo>
                    <a:pt x="372" y="0"/>
                  </a:lnTo>
                  <a:lnTo>
                    <a:pt x="387" y="0"/>
                  </a:lnTo>
                  <a:lnTo>
                    <a:pt x="403" y="1"/>
                  </a:lnTo>
                  <a:lnTo>
                    <a:pt x="422" y="2"/>
                  </a:lnTo>
                  <a:lnTo>
                    <a:pt x="441" y="6"/>
                  </a:lnTo>
                  <a:lnTo>
                    <a:pt x="460" y="9"/>
                  </a:lnTo>
                  <a:lnTo>
                    <a:pt x="480" y="15"/>
                  </a:lnTo>
                  <a:lnTo>
                    <a:pt x="501" y="22"/>
                  </a:lnTo>
                  <a:lnTo>
                    <a:pt x="521" y="31"/>
                  </a:lnTo>
                  <a:lnTo>
                    <a:pt x="540" y="43"/>
                  </a:lnTo>
                  <a:lnTo>
                    <a:pt x="559" y="55"/>
                  </a:lnTo>
                  <a:lnTo>
                    <a:pt x="576" y="72"/>
                  </a:lnTo>
                  <a:lnTo>
                    <a:pt x="575" y="69"/>
                  </a:lnTo>
                  <a:lnTo>
                    <a:pt x="572" y="63"/>
                  </a:lnTo>
                  <a:lnTo>
                    <a:pt x="566" y="55"/>
                  </a:lnTo>
                  <a:lnTo>
                    <a:pt x="559" y="46"/>
                  </a:lnTo>
                  <a:lnTo>
                    <a:pt x="551" y="36"/>
                  </a:lnTo>
                  <a:lnTo>
                    <a:pt x="541" y="27"/>
                  </a:lnTo>
                  <a:lnTo>
                    <a:pt x="531" y="17"/>
                  </a:lnTo>
                  <a:lnTo>
                    <a:pt x="521" y="12"/>
                  </a:lnTo>
                  <a:lnTo>
                    <a:pt x="524" y="12"/>
                  </a:lnTo>
                  <a:lnTo>
                    <a:pt x="532" y="13"/>
                  </a:lnTo>
                  <a:lnTo>
                    <a:pt x="545" y="16"/>
                  </a:lnTo>
                  <a:lnTo>
                    <a:pt x="559" y="21"/>
                  </a:lnTo>
                  <a:lnTo>
                    <a:pt x="575" y="29"/>
                  </a:lnTo>
                  <a:lnTo>
                    <a:pt x="591" y="40"/>
                  </a:lnTo>
                  <a:lnTo>
                    <a:pt x="606" y="57"/>
                  </a:lnTo>
                  <a:lnTo>
                    <a:pt x="618" y="76"/>
                  </a:lnTo>
                  <a:lnTo>
                    <a:pt x="626" y="27"/>
                  </a:lnTo>
                  <a:lnTo>
                    <a:pt x="647" y="92"/>
                  </a:lnTo>
                  <a:lnTo>
                    <a:pt x="650" y="92"/>
                  </a:lnTo>
                  <a:lnTo>
                    <a:pt x="660" y="93"/>
                  </a:lnTo>
                  <a:lnTo>
                    <a:pt x="672" y="95"/>
                  </a:lnTo>
                  <a:lnTo>
                    <a:pt x="690" y="98"/>
                  </a:lnTo>
                  <a:lnTo>
                    <a:pt x="708" y="103"/>
                  </a:lnTo>
                  <a:lnTo>
                    <a:pt x="728" y="111"/>
                  </a:lnTo>
                  <a:lnTo>
                    <a:pt x="748" y="121"/>
                  </a:lnTo>
                  <a:lnTo>
                    <a:pt x="766" y="136"/>
                  </a:lnTo>
                  <a:lnTo>
                    <a:pt x="764" y="135"/>
                  </a:lnTo>
                  <a:lnTo>
                    <a:pt x="757" y="131"/>
                  </a:lnTo>
                  <a:lnTo>
                    <a:pt x="747" y="127"/>
                  </a:lnTo>
                  <a:lnTo>
                    <a:pt x="734" y="122"/>
                  </a:lnTo>
                  <a:lnTo>
                    <a:pt x="721" y="119"/>
                  </a:lnTo>
                  <a:lnTo>
                    <a:pt x="707" y="118"/>
                  </a:lnTo>
                  <a:lnTo>
                    <a:pt x="697" y="119"/>
                  </a:lnTo>
                  <a:lnTo>
                    <a:pt x="687" y="125"/>
                  </a:lnTo>
                  <a:lnTo>
                    <a:pt x="691" y="126"/>
                  </a:lnTo>
                  <a:lnTo>
                    <a:pt x="703" y="128"/>
                  </a:lnTo>
                  <a:lnTo>
                    <a:pt x="718" y="134"/>
                  </a:lnTo>
                  <a:lnTo>
                    <a:pt x="737" y="145"/>
                  </a:lnTo>
                  <a:lnTo>
                    <a:pt x="757" y="163"/>
                  </a:lnTo>
                  <a:lnTo>
                    <a:pt x="778" y="187"/>
                  </a:lnTo>
                  <a:lnTo>
                    <a:pt x="795" y="220"/>
                  </a:lnTo>
                  <a:lnTo>
                    <a:pt x="810" y="263"/>
                  </a:lnTo>
                  <a:lnTo>
                    <a:pt x="809" y="259"/>
                  </a:lnTo>
                  <a:lnTo>
                    <a:pt x="805" y="251"/>
                  </a:lnTo>
                  <a:lnTo>
                    <a:pt x="799" y="241"/>
                  </a:lnTo>
                  <a:lnTo>
                    <a:pt x="791" y="228"/>
                  </a:lnTo>
                  <a:lnTo>
                    <a:pt x="781" y="217"/>
                  </a:lnTo>
                  <a:lnTo>
                    <a:pt x="771" y="206"/>
                  </a:lnTo>
                  <a:lnTo>
                    <a:pt x="760" y="202"/>
                  </a:lnTo>
                  <a:lnTo>
                    <a:pt x="750" y="203"/>
                  </a:lnTo>
                  <a:lnTo>
                    <a:pt x="754" y="206"/>
                  </a:lnTo>
                  <a:lnTo>
                    <a:pt x="762" y="216"/>
                  </a:lnTo>
                  <a:lnTo>
                    <a:pt x="774" y="232"/>
                  </a:lnTo>
                  <a:lnTo>
                    <a:pt x="788" y="254"/>
                  </a:lnTo>
                  <a:lnTo>
                    <a:pt x="801" y="280"/>
                  </a:lnTo>
                  <a:lnTo>
                    <a:pt x="813" y="311"/>
                  </a:lnTo>
                  <a:lnTo>
                    <a:pt x="820" y="346"/>
                  </a:lnTo>
                  <a:lnTo>
                    <a:pt x="821" y="385"/>
                  </a:lnTo>
                  <a:lnTo>
                    <a:pt x="822" y="393"/>
                  </a:lnTo>
                  <a:lnTo>
                    <a:pt x="823" y="416"/>
                  </a:lnTo>
                  <a:lnTo>
                    <a:pt x="824" y="449"/>
                  </a:lnTo>
                  <a:lnTo>
                    <a:pt x="822" y="493"/>
                  </a:lnTo>
                  <a:lnTo>
                    <a:pt x="816" y="543"/>
                  </a:lnTo>
                  <a:lnTo>
                    <a:pt x="803" y="597"/>
                  </a:lnTo>
                  <a:lnTo>
                    <a:pt x="782" y="651"/>
                  </a:lnTo>
                  <a:lnTo>
                    <a:pt x="754" y="703"/>
                  </a:lnTo>
                  <a:lnTo>
                    <a:pt x="752" y="695"/>
                  </a:lnTo>
                  <a:lnTo>
                    <a:pt x="749" y="674"/>
                  </a:lnTo>
                  <a:lnTo>
                    <a:pt x="748" y="646"/>
                  </a:lnTo>
                  <a:lnTo>
                    <a:pt x="748" y="619"/>
                  </a:lnTo>
                  <a:lnTo>
                    <a:pt x="748" y="623"/>
                  </a:lnTo>
                  <a:lnTo>
                    <a:pt x="745" y="637"/>
                  </a:lnTo>
                  <a:lnTo>
                    <a:pt x="741" y="657"/>
                  </a:lnTo>
                  <a:lnTo>
                    <a:pt x="734" y="683"/>
                  </a:lnTo>
                  <a:lnTo>
                    <a:pt x="721" y="713"/>
                  </a:lnTo>
                  <a:lnTo>
                    <a:pt x="704" y="745"/>
                  </a:lnTo>
                  <a:lnTo>
                    <a:pt x="680" y="780"/>
                  </a:lnTo>
                  <a:lnTo>
                    <a:pt x="649" y="813"/>
                  </a:lnTo>
                  <a:lnTo>
                    <a:pt x="583" y="864"/>
                  </a:lnTo>
                  <a:lnTo>
                    <a:pt x="602" y="802"/>
                  </a:lnTo>
                  <a:lnTo>
                    <a:pt x="596" y="805"/>
                  </a:lnTo>
                  <a:lnTo>
                    <a:pt x="582" y="816"/>
                  </a:lnTo>
                  <a:lnTo>
                    <a:pt x="561" y="831"/>
                  </a:lnTo>
                  <a:lnTo>
                    <a:pt x="539" y="846"/>
                  </a:lnTo>
                  <a:lnTo>
                    <a:pt x="517" y="861"/>
                  </a:lnTo>
                  <a:lnTo>
                    <a:pt x="499" y="872"/>
                  </a:lnTo>
                  <a:lnTo>
                    <a:pt x="488" y="877"/>
                  </a:lnTo>
                  <a:lnTo>
                    <a:pt x="487" y="873"/>
                  </a:lnTo>
                  <a:lnTo>
                    <a:pt x="490" y="866"/>
                  </a:lnTo>
                  <a:lnTo>
                    <a:pt x="490" y="862"/>
                  </a:lnTo>
                  <a:lnTo>
                    <a:pt x="489" y="856"/>
                  </a:lnTo>
                  <a:lnTo>
                    <a:pt x="486" y="850"/>
                  </a:lnTo>
                  <a:lnTo>
                    <a:pt x="480" y="842"/>
                  </a:lnTo>
                  <a:lnTo>
                    <a:pt x="475" y="830"/>
                  </a:lnTo>
                  <a:lnTo>
                    <a:pt x="471" y="811"/>
                  </a:lnTo>
                  <a:lnTo>
                    <a:pt x="466" y="787"/>
                  </a:lnTo>
                  <a:lnTo>
                    <a:pt x="464" y="779"/>
                  </a:lnTo>
                  <a:lnTo>
                    <a:pt x="459" y="764"/>
                  </a:lnTo>
                  <a:lnTo>
                    <a:pt x="452" y="741"/>
                  </a:lnTo>
                  <a:lnTo>
                    <a:pt x="444" y="713"/>
                  </a:lnTo>
                  <a:lnTo>
                    <a:pt x="432" y="680"/>
                  </a:lnTo>
                  <a:lnTo>
                    <a:pt x="420" y="644"/>
                  </a:lnTo>
                  <a:lnTo>
                    <a:pt x="406" y="605"/>
                  </a:lnTo>
                  <a:lnTo>
                    <a:pt x="392" y="566"/>
                  </a:lnTo>
                  <a:lnTo>
                    <a:pt x="376" y="525"/>
                  </a:lnTo>
                  <a:lnTo>
                    <a:pt x="359" y="487"/>
                  </a:lnTo>
                  <a:lnTo>
                    <a:pt x="343" y="451"/>
                  </a:lnTo>
                  <a:lnTo>
                    <a:pt x="328" y="418"/>
                  </a:lnTo>
                  <a:lnTo>
                    <a:pt x="312" y="389"/>
                  </a:lnTo>
                  <a:lnTo>
                    <a:pt x="298" y="368"/>
                  </a:lnTo>
                  <a:lnTo>
                    <a:pt x="284" y="351"/>
                  </a:lnTo>
                  <a:lnTo>
                    <a:pt x="271" y="3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2"/>
            <p:cNvSpPr>
              <a:spLocks/>
            </p:cNvSpPr>
            <p:nvPr/>
          </p:nvSpPr>
          <p:spPr bwMode="auto">
            <a:xfrm>
              <a:off x="687" y="273"/>
              <a:ext cx="430" cy="480"/>
            </a:xfrm>
            <a:custGeom>
              <a:avLst/>
              <a:gdLst/>
              <a:ahLst/>
              <a:cxnLst>
                <a:cxn ang="0">
                  <a:pos x="534" y="909"/>
                </a:cxn>
                <a:cxn ang="0">
                  <a:pos x="564" y="904"/>
                </a:cxn>
                <a:cxn ang="0">
                  <a:pos x="542" y="902"/>
                </a:cxn>
                <a:cxn ang="0">
                  <a:pos x="533" y="899"/>
                </a:cxn>
                <a:cxn ang="0">
                  <a:pos x="558" y="881"/>
                </a:cxn>
                <a:cxn ang="0">
                  <a:pos x="585" y="868"/>
                </a:cxn>
                <a:cxn ang="0">
                  <a:pos x="584" y="908"/>
                </a:cxn>
                <a:cxn ang="0">
                  <a:pos x="627" y="883"/>
                </a:cxn>
                <a:cxn ang="0">
                  <a:pos x="678" y="844"/>
                </a:cxn>
                <a:cxn ang="0">
                  <a:pos x="725" y="789"/>
                </a:cxn>
                <a:cxn ang="0">
                  <a:pos x="758" y="744"/>
                </a:cxn>
                <a:cxn ang="0">
                  <a:pos x="798" y="711"/>
                </a:cxn>
                <a:cxn ang="0">
                  <a:pos x="839" y="610"/>
                </a:cxn>
                <a:cxn ang="0">
                  <a:pos x="857" y="420"/>
                </a:cxn>
                <a:cxn ang="0">
                  <a:pos x="831" y="281"/>
                </a:cxn>
                <a:cxn ang="0">
                  <a:pos x="839" y="256"/>
                </a:cxn>
                <a:cxn ang="0">
                  <a:pos x="798" y="181"/>
                </a:cxn>
                <a:cxn ang="0">
                  <a:pos x="795" y="143"/>
                </a:cxn>
                <a:cxn ang="0">
                  <a:pos x="732" y="104"/>
                </a:cxn>
                <a:cxn ang="0">
                  <a:pos x="672" y="77"/>
                </a:cxn>
                <a:cxn ang="0">
                  <a:pos x="626" y="41"/>
                </a:cxn>
                <a:cxn ang="0">
                  <a:pos x="597" y="30"/>
                </a:cxn>
                <a:cxn ang="0">
                  <a:pos x="541" y="11"/>
                </a:cxn>
                <a:cxn ang="0">
                  <a:pos x="534" y="28"/>
                </a:cxn>
                <a:cxn ang="0">
                  <a:pos x="454" y="4"/>
                </a:cxn>
                <a:cxn ang="0">
                  <a:pos x="387" y="0"/>
                </a:cxn>
                <a:cxn ang="0">
                  <a:pos x="351" y="2"/>
                </a:cxn>
                <a:cxn ang="0">
                  <a:pos x="349" y="16"/>
                </a:cxn>
                <a:cxn ang="0">
                  <a:pos x="237" y="15"/>
                </a:cxn>
                <a:cxn ang="0">
                  <a:pos x="162" y="40"/>
                </a:cxn>
                <a:cxn ang="0">
                  <a:pos x="128" y="62"/>
                </a:cxn>
                <a:cxn ang="0">
                  <a:pos x="87" y="104"/>
                </a:cxn>
                <a:cxn ang="0">
                  <a:pos x="118" y="98"/>
                </a:cxn>
                <a:cxn ang="0">
                  <a:pos x="81" y="128"/>
                </a:cxn>
                <a:cxn ang="0">
                  <a:pos x="60" y="151"/>
                </a:cxn>
                <a:cxn ang="0">
                  <a:pos x="10" y="241"/>
                </a:cxn>
                <a:cxn ang="0">
                  <a:pos x="4" y="364"/>
                </a:cxn>
                <a:cxn ang="0">
                  <a:pos x="40" y="364"/>
                </a:cxn>
                <a:cxn ang="0">
                  <a:pos x="65" y="438"/>
                </a:cxn>
                <a:cxn ang="0">
                  <a:pos x="111" y="397"/>
                </a:cxn>
                <a:cxn ang="0">
                  <a:pos x="117" y="434"/>
                </a:cxn>
                <a:cxn ang="0">
                  <a:pos x="103" y="626"/>
                </a:cxn>
                <a:cxn ang="0">
                  <a:pos x="77" y="799"/>
                </a:cxn>
                <a:cxn ang="0">
                  <a:pos x="84" y="835"/>
                </a:cxn>
                <a:cxn ang="0">
                  <a:pos x="105" y="866"/>
                </a:cxn>
                <a:cxn ang="0">
                  <a:pos x="104" y="870"/>
                </a:cxn>
                <a:cxn ang="0">
                  <a:pos x="107" y="916"/>
                </a:cxn>
                <a:cxn ang="0">
                  <a:pos x="140" y="940"/>
                </a:cxn>
                <a:cxn ang="0">
                  <a:pos x="158" y="942"/>
                </a:cxn>
                <a:cxn ang="0">
                  <a:pos x="162" y="942"/>
                </a:cxn>
                <a:cxn ang="0">
                  <a:pos x="185" y="916"/>
                </a:cxn>
                <a:cxn ang="0">
                  <a:pos x="187" y="903"/>
                </a:cxn>
                <a:cxn ang="0">
                  <a:pos x="192" y="902"/>
                </a:cxn>
                <a:cxn ang="0">
                  <a:pos x="218" y="908"/>
                </a:cxn>
                <a:cxn ang="0">
                  <a:pos x="245" y="913"/>
                </a:cxn>
                <a:cxn ang="0">
                  <a:pos x="299" y="901"/>
                </a:cxn>
                <a:cxn ang="0">
                  <a:pos x="420" y="875"/>
                </a:cxn>
                <a:cxn ang="0">
                  <a:pos x="454" y="931"/>
                </a:cxn>
                <a:cxn ang="0">
                  <a:pos x="492" y="933"/>
                </a:cxn>
              </a:cxnLst>
              <a:rect l="0" t="0" r="r" b="b"/>
              <a:pathLst>
                <a:path w="859" h="958">
                  <a:moveTo>
                    <a:pt x="498" y="929"/>
                  </a:moveTo>
                  <a:lnTo>
                    <a:pt x="507" y="923"/>
                  </a:lnTo>
                  <a:lnTo>
                    <a:pt x="517" y="917"/>
                  </a:lnTo>
                  <a:lnTo>
                    <a:pt x="526" y="912"/>
                  </a:lnTo>
                  <a:lnTo>
                    <a:pt x="534" y="909"/>
                  </a:lnTo>
                  <a:lnTo>
                    <a:pt x="543" y="906"/>
                  </a:lnTo>
                  <a:lnTo>
                    <a:pt x="551" y="905"/>
                  </a:lnTo>
                  <a:lnTo>
                    <a:pt x="561" y="905"/>
                  </a:lnTo>
                  <a:lnTo>
                    <a:pt x="569" y="905"/>
                  </a:lnTo>
                  <a:lnTo>
                    <a:pt x="564" y="904"/>
                  </a:lnTo>
                  <a:lnTo>
                    <a:pt x="560" y="903"/>
                  </a:lnTo>
                  <a:lnTo>
                    <a:pt x="555" y="903"/>
                  </a:lnTo>
                  <a:lnTo>
                    <a:pt x="551" y="902"/>
                  </a:lnTo>
                  <a:lnTo>
                    <a:pt x="547" y="902"/>
                  </a:lnTo>
                  <a:lnTo>
                    <a:pt x="542" y="902"/>
                  </a:lnTo>
                  <a:lnTo>
                    <a:pt x="538" y="903"/>
                  </a:lnTo>
                  <a:lnTo>
                    <a:pt x="533" y="903"/>
                  </a:lnTo>
                  <a:lnTo>
                    <a:pt x="533" y="902"/>
                  </a:lnTo>
                  <a:lnTo>
                    <a:pt x="533" y="901"/>
                  </a:lnTo>
                  <a:lnTo>
                    <a:pt x="533" y="899"/>
                  </a:lnTo>
                  <a:lnTo>
                    <a:pt x="533" y="898"/>
                  </a:lnTo>
                  <a:lnTo>
                    <a:pt x="539" y="895"/>
                  </a:lnTo>
                  <a:lnTo>
                    <a:pt x="546" y="890"/>
                  </a:lnTo>
                  <a:lnTo>
                    <a:pt x="551" y="887"/>
                  </a:lnTo>
                  <a:lnTo>
                    <a:pt x="558" y="881"/>
                  </a:lnTo>
                  <a:lnTo>
                    <a:pt x="567" y="876"/>
                  </a:lnTo>
                  <a:lnTo>
                    <a:pt x="573" y="872"/>
                  </a:lnTo>
                  <a:lnTo>
                    <a:pt x="580" y="866"/>
                  </a:lnTo>
                  <a:lnTo>
                    <a:pt x="587" y="861"/>
                  </a:lnTo>
                  <a:lnTo>
                    <a:pt x="585" y="868"/>
                  </a:lnTo>
                  <a:lnTo>
                    <a:pt x="583" y="880"/>
                  </a:lnTo>
                  <a:lnTo>
                    <a:pt x="578" y="893"/>
                  </a:lnTo>
                  <a:lnTo>
                    <a:pt x="575" y="905"/>
                  </a:lnTo>
                  <a:lnTo>
                    <a:pt x="579" y="906"/>
                  </a:lnTo>
                  <a:lnTo>
                    <a:pt x="584" y="908"/>
                  </a:lnTo>
                  <a:lnTo>
                    <a:pt x="587" y="909"/>
                  </a:lnTo>
                  <a:lnTo>
                    <a:pt x="592" y="910"/>
                  </a:lnTo>
                  <a:lnTo>
                    <a:pt x="600" y="903"/>
                  </a:lnTo>
                  <a:lnTo>
                    <a:pt x="613" y="894"/>
                  </a:lnTo>
                  <a:lnTo>
                    <a:pt x="627" y="883"/>
                  </a:lnTo>
                  <a:lnTo>
                    <a:pt x="642" y="872"/>
                  </a:lnTo>
                  <a:lnTo>
                    <a:pt x="656" y="861"/>
                  </a:lnTo>
                  <a:lnTo>
                    <a:pt x="667" y="852"/>
                  </a:lnTo>
                  <a:lnTo>
                    <a:pt x="674" y="847"/>
                  </a:lnTo>
                  <a:lnTo>
                    <a:pt x="678" y="844"/>
                  </a:lnTo>
                  <a:lnTo>
                    <a:pt x="678" y="843"/>
                  </a:lnTo>
                  <a:lnTo>
                    <a:pt x="692" y="829"/>
                  </a:lnTo>
                  <a:lnTo>
                    <a:pt x="704" y="815"/>
                  </a:lnTo>
                  <a:lnTo>
                    <a:pt x="715" y="803"/>
                  </a:lnTo>
                  <a:lnTo>
                    <a:pt x="725" y="789"/>
                  </a:lnTo>
                  <a:lnTo>
                    <a:pt x="735" y="775"/>
                  </a:lnTo>
                  <a:lnTo>
                    <a:pt x="743" y="761"/>
                  </a:lnTo>
                  <a:lnTo>
                    <a:pt x="750" y="747"/>
                  </a:lnTo>
                  <a:lnTo>
                    <a:pt x="755" y="735"/>
                  </a:lnTo>
                  <a:lnTo>
                    <a:pt x="758" y="744"/>
                  </a:lnTo>
                  <a:lnTo>
                    <a:pt x="759" y="754"/>
                  </a:lnTo>
                  <a:lnTo>
                    <a:pt x="761" y="762"/>
                  </a:lnTo>
                  <a:lnTo>
                    <a:pt x="761" y="766"/>
                  </a:lnTo>
                  <a:lnTo>
                    <a:pt x="786" y="730"/>
                  </a:lnTo>
                  <a:lnTo>
                    <a:pt x="798" y="711"/>
                  </a:lnTo>
                  <a:lnTo>
                    <a:pt x="809" y="691"/>
                  </a:lnTo>
                  <a:lnTo>
                    <a:pt x="818" y="671"/>
                  </a:lnTo>
                  <a:lnTo>
                    <a:pt x="826" y="651"/>
                  </a:lnTo>
                  <a:lnTo>
                    <a:pt x="833" y="631"/>
                  </a:lnTo>
                  <a:lnTo>
                    <a:pt x="839" y="610"/>
                  </a:lnTo>
                  <a:lnTo>
                    <a:pt x="845" y="591"/>
                  </a:lnTo>
                  <a:lnTo>
                    <a:pt x="848" y="571"/>
                  </a:lnTo>
                  <a:lnTo>
                    <a:pt x="856" y="509"/>
                  </a:lnTo>
                  <a:lnTo>
                    <a:pt x="859" y="457"/>
                  </a:lnTo>
                  <a:lnTo>
                    <a:pt x="857" y="420"/>
                  </a:lnTo>
                  <a:lnTo>
                    <a:pt x="855" y="402"/>
                  </a:lnTo>
                  <a:lnTo>
                    <a:pt x="854" y="367"/>
                  </a:lnTo>
                  <a:lnTo>
                    <a:pt x="849" y="335"/>
                  </a:lnTo>
                  <a:lnTo>
                    <a:pt x="841" y="306"/>
                  </a:lnTo>
                  <a:lnTo>
                    <a:pt x="831" y="281"/>
                  </a:lnTo>
                  <a:lnTo>
                    <a:pt x="835" y="280"/>
                  </a:lnTo>
                  <a:lnTo>
                    <a:pt x="840" y="277"/>
                  </a:lnTo>
                  <a:lnTo>
                    <a:pt x="844" y="276"/>
                  </a:lnTo>
                  <a:lnTo>
                    <a:pt x="845" y="276"/>
                  </a:lnTo>
                  <a:lnTo>
                    <a:pt x="839" y="256"/>
                  </a:lnTo>
                  <a:lnTo>
                    <a:pt x="832" y="237"/>
                  </a:lnTo>
                  <a:lnTo>
                    <a:pt x="824" y="220"/>
                  </a:lnTo>
                  <a:lnTo>
                    <a:pt x="816" y="205"/>
                  </a:lnTo>
                  <a:lnTo>
                    <a:pt x="808" y="192"/>
                  </a:lnTo>
                  <a:lnTo>
                    <a:pt x="798" y="181"/>
                  </a:lnTo>
                  <a:lnTo>
                    <a:pt x="789" y="170"/>
                  </a:lnTo>
                  <a:lnTo>
                    <a:pt x="780" y="161"/>
                  </a:lnTo>
                  <a:lnTo>
                    <a:pt x="784" y="154"/>
                  </a:lnTo>
                  <a:lnTo>
                    <a:pt x="790" y="147"/>
                  </a:lnTo>
                  <a:lnTo>
                    <a:pt x="795" y="143"/>
                  </a:lnTo>
                  <a:lnTo>
                    <a:pt x="796" y="140"/>
                  </a:lnTo>
                  <a:lnTo>
                    <a:pt x="781" y="128"/>
                  </a:lnTo>
                  <a:lnTo>
                    <a:pt x="765" y="117"/>
                  </a:lnTo>
                  <a:lnTo>
                    <a:pt x="748" y="109"/>
                  </a:lnTo>
                  <a:lnTo>
                    <a:pt x="732" y="104"/>
                  </a:lnTo>
                  <a:lnTo>
                    <a:pt x="716" y="99"/>
                  </a:lnTo>
                  <a:lnTo>
                    <a:pt x="701" y="95"/>
                  </a:lnTo>
                  <a:lnTo>
                    <a:pt x="688" y="93"/>
                  </a:lnTo>
                  <a:lnTo>
                    <a:pt x="678" y="92"/>
                  </a:lnTo>
                  <a:lnTo>
                    <a:pt x="672" y="77"/>
                  </a:lnTo>
                  <a:lnTo>
                    <a:pt x="666" y="60"/>
                  </a:lnTo>
                  <a:lnTo>
                    <a:pt x="662" y="45"/>
                  </a:lnTo>
                  <a:lnTo>
                    <a:pt x="659" y="38"/>
                  </a:lnTo>
                  <a:lnTo>
                    <a:pt x="626" y="40"/>
                  </a:lnTo>
                  <a:lnTo>
                    <a:pt x="626" y="41"/>
                  </a:lnTo>
                  <a:lnTo>
                    <a:pt x="626" y="44"/>
                  </a:lnTo>
                  <a:lnTo>
                    <a:pt x="624" y="47"/>
                  </a:lnTo>
                  <a:lnTo>
                    <a:pt x="624" y="49"/>
                  </a:lnTo>
                  <a:lnTo>
                    <a:pt x="611" y="38"/>
                  </a:lnTo>
                  <a:lnTo>
                    <a:pt x="597" y="30"/>
                  </a:lnTo>
                  <a:lnTo>
                    <a:pt x="582" y="23"/>
                  </a:lnTo>
                  <a:lnTo>
                    <a:pt x="569" y="18"/>
                  </a:lnTo>
                  <a:lnTo>
                    <a:pt x="557" y="15"/>
                  </a:lnTo>
                  <a:lnTo>
                    <a:pt x="548" y="13"/>
                  </a:lnTo>
                  <a:lnTo>
                    <a:pt x="541" y="11"/>
                  </a:lnTo>
                  <a:lnTo>
                    <a:pt x="539" y="11"/>
                  </a:lnTo>
                  <a:lnTo>
                    <a:pt x="539" y="13"/>
                  </a:lnTo>
                  <a:lnTo>
                    <a:pt x="538" y="16"/>
                  </a:lnTo>
                  <a:lnTo>
                    <a:pt x="535" y="22"/>
                  </a:lnTo>
                  <a:lnTo>
                    <a:pt x="534" y="28"/>
                  </a:lnTo>
                  <a:lnTo>
                    <a:pt x="518" y="21"/>
                  </a:lnTo>
                  <a:lnTo>
                    <a:pt x="502" y="15"/>
                  </a:lnTo>
                  <a:lnTo>
                    <a:pt x="485" y="10"/>
                  </a:lnTo>
                  <a:lnTo>
                    <a:pt x="469" y="7"/>
                  </a:lnTo>
                  <a:lnTo>
                    <a:pt x="454" y="4"/>
                  </a:lnTo>
                  <a:lnTo>
                    <a:pt x="439" y="2"/>
                  </a:lnTo>
                  <a:lnTo>
                    <a:pt x="424" y="1"/>
                  </a:lnTo>
                  <a:lnTo>
                    <a:pt x="411" y="0"/>
                  </a:lnTo>
                  <a:lnTo>
                    <a:pt x="398" y="0"/>
                  </a:lnTo>
                  <a:lnTo>
                    <a:pt x="387" y="0"/>
                  </a:lnTo>
                  <a:lnTo>
                    <a:pt x="376" y="0"/>
                  </a:lnTo>
                  <a:lnTo>
                    <a:pt x="367" y="0"/>
                  </a:lnTo>
                  <a:lnTo>
                    <a:pt x="360" y="1"/>
                  </a:lnTo>
                  <a:lnTo>
                    <a:pt x="354" y="1"/>
                  </a:lnTo>
                  <a:lnTo>
                    <a:pt x="351" y="2"/>
                  </a:lnTo>
                  <a:lnTo>
                    <a:pt x="349" y="2"/>
                  </a:lnTo>
                  <a:lnTo>
                    <a:pt x="349" y="3"/>
                  </a:lnTo>
                  <a:lnTo>
                    <a:pt x="349" y="7"/>
                  </a:lnTo>
                  <a:lnTo>
                    <a:pt x="349" y="11"/>
                  </a:lnTo>
                  <a:lnTo>
                    <a:pt x="349" y="16"/>
                  </a:lnTo>
                  <a:lnTo>
                    <a:pt x="323" y="13"/>
                  </a:lnTo>
                  <a:lnTo>
                    <a:pt x="300" y="10"/>
                  </a:lnTo>
                  <a:lnTo>
                    <a:pt x="277" y="10"/>
                  </a:lnTo>
                  <a:lnTo>
                    <a:pt x="256" y="13"/>
                  </a:lnTo>
                  <a:lnTo>
                    <a:pt x="237" y="15"/>
                  </a:lnTo>
                  <a:lnTo>
                    <a:pt x="219" y="19"/>
                  </a:lnTo>
                  <a:lnTo>
                    <a:pt x="203" y="24"/>
                  </a:lnTo>
                  <a:lnTo>
                    <a:pt x="187" y="29"/>
                  </a:lnTo>
                  <a:lnTo>
                    <a:pt x="174" y="34"/>
                  </a:lnTo>
                  <a:lnTo>
                    <a:pt x="162" y="40"/>
                  </a:lnTo>
                  <a:lnTo>
                    <a:pt x="153" y="46"/>
                  </a:lnTo>
                  <a:lnTo>
                    <a:pt x="143" y="51"/>
                  </a:lnTo>
                  <a:lnTo>
                    <a:pt x="138" y="55"/>
                  </a:lnTo>
                  <a:lnTo>
                    <a:pt x="132" y="59"/>
                  </a:lnTo>
                  <a:lnTo>
                    <a:pt x="128" y="62"/>
                  </a:lnTo>
                  <a:lnTo>
                    <a:pt x="127" y="63"/>
                  </a:lnTo>
                  <a:lnTo>
                    <a:pt x="80" y="105"/>
                  </a:lnTo>
                  <a:lnTo>
                    <a:pt x="81" y="105"/>
                  </a:lnTo>
                  <a:lnTo>
                    <a:pt x="83" y="104"/>
                  </a:lnTo>
                  <a:lnTo>
                    <a:pt x="87" y="104"/>
                  </a:lnTo>
                  <a:lnTo>
                    <a:pt x="92" y="102"/>
                  </a:lnTo>
                  <a:lnTo>
                    <a:pt x="98" y="101"/>
                  </a:lnTo>
                  <a:lnTo>
                    <a:pt x="104" y="100"/>
                  </a:lnTo>
                  <a:lnTo>
                    <a:pt x="111" y="99"/>
                  </a:lnTo>
                  <a:lnTo>
                    <a:pt x="118" y="98"/>
                  </a:lnTo>
                  <a:lnTo>
                    <a:pt x="109" y="105"/>
                  </a:lnTo>
                  <a:lnTo>
                    <a:pt x="99" y="110"/>
                  </a:lnTo>
                  <a:lnTo>
                    <a:pt x="92" y="116"/>
                  </a:lnTo>
                  <a:lnTo>
                    <a:pt x="85" y="122"/>
                  </a:lnTo>
                  <a:lnTo>
                    <a:pt x="81" y="128"/>
                  </a:lnTo>
                  <a:lnTo>
                    <a:pt x="76" y="132"/>
                  </a:lnTo>
                  <a:lnTo>
                    <a:pt x="74" y="136"/>
                  </a:lnTo>
                  <a:lnTo>
                    <a:pt x="72" y="138"/>
                  </a:lnTo>
                  <a:lnTo>
                    <a:pt x="67" y="143"/>
                  </a:lnTo>
                  <a:lnTo>
                    <a:pt x="60" y="151"/>
                  </a:lnTo>
                  <a:lnTo>
                    <a:pt x="50" y="162"/>
                  </a:lnTo>
                  <a:lnTo>
                    <a:pt x="39" y="177"/>
                  </a:lnTo>
                  <a:lnTo>
                    <a:pt x="29" y="196"/>
                  </a:lnTo>
                  <a:lnTo>
                    <a:pt x="18" y="216"/>
                  </a:lnTo>
                  <a:lnTo>
                    <a:pt x="10" y="241"/>
                  </a:lnTo>
                  <a:lnTo>
                    <a:pt x="3" y="268"/>
                  </a:lnTo>
                  <a:lnTo>
                    <a:pt x="1" y="290"/>
                  </a:lnTo>
                  <a:lnTo>
                    <a:pt x="0" y="313"/>
                  </a:lnTo>
                  <a:lnTo>
                    <a:pt x="1" y="337"/>
                  </a:lnTo>
                  <a:lnTo>
                    <a:pt x="4" y="364"/>
                  </a:lnTo>
                  <a:lnTo>
                    <a:pt x="15" y="411"/>
                  </a:lnTo>
                  <a:lnTo>
                    <a:pt x="37" y="368"/>
                  </a:lnTo>
                  <a:lnTo>
                    <a:pt x="37" y="367"/>
                  </a:lnTo>
                  <a:lnTo>
                    <a:pt x="38" y="366"/>
                  </a:lnTo>
                  <a:lnTo>
                    <a:pt x="40" y="364"/>
                  </a:lnTo>
                  <a:lnTo>
                    <a:pt x="41" y="362"/>
                  </a:lnTo>
                  <a:lnTo>
                    <a:pt x="43" y="380"/>
                  </a:lnTo>
                  <a:lnTo>
                    <a:pt x="47" y="400"/>
                  </a:lnTo>
                  <a:lnTo>
                    <a:pt x="54" y="418"/>
                  </a:lnTo>
                  <a:lnTo>
                    <a:pt x="65" y="438"/>
                  </a:lnTo>
                  <a:lnTo>
                    <a:pt x="84" y="469"/>
                  </a:lnTo>
                  <a:lnTo>
                    <a:pt x="96" y="434"/>
                  </a:lnTo>
                  <a:lnTo>
                    <a:pt x="99" y="425"/>
                  </a:lnTo>
                  <a:lnTo>
                    <a:pt x="104" y="411"/>
                  </a:lnTo>
                  <a:lnTo>
                    <a:pt x="111" y="397"/>
                  </a:lnTo>
                  <a:lnTo>
                    <a:pt x="119" y="382"/>
                  </a:lnTo>
                  <a:lnTo>
                    <a:pt x="118" y="401"/>
                  </a:lnTo>
                  <a:lnTo>
                    <a:pt x="118" y="418"/>
                  </a:lnTo>
                  <a:lnTo>
                    <a:pt x="117" y="430"/>
                  </a:lnTo>
                  <a:lnTo>
                    <a:pt x="117" y="434"/>
                  </a:lnTo>
                  <a:lnTo>
                    <a:pt x="118" y="427"/>
                  </a:lnTo>
                  <a:lnTo>
                    <a:pt x="117" y="446"/>
                  </a:lnTo>
                  <a:lnTo>
                    <a:pt x="116" y="439"/>
                  </a:lnTo>
                  <a:lnTo>
                    <a:pt x="110" y="539"/>
                  </a:lnTo>
                  <a:lnTo>
                    <a:pt x="103" y="626"/>
                  </a:lnTo>
                  <a:lnTo>
                    <a:pt x="95" y="700"/>
                  </a:lnTo>
                  <a:lnTo>
                    <a:pt x="85" y="761"/>
                  </a:lnTo>
                  <a:lnTo>
                    <a:pt x="83" y="775"/>
                  </a:lnTo>
                  <a:lnTo>
                    <a:pt x="80" y="788"/>
                  </a:lnTo>
                  <a:lnTo>
                    <a:pt x="77" y="799"/>
                  </a:lnTo>
                  <a:lnTo>
                    <a:pt x="74" y="810"/>
                  </a:lnTo>
                  <a:lnTo>
                    <a:pt x="72" y="818"/>
                  </a:lnTo>
                  <a:lnTo>
                    <a:pt x="76" y="823"/>
                  </a:lnTo>
                  <a:lnTo>
                    <a:pt x="79" y="827"/>
                  </a:lnTo>
                  <a:lnTo>
                    <a:pt x="84" y="835"/>
                  </a:lnTo>
                  <a:lnTo>
                    <a:pt x="94" y="844"/>
                  </a:lnTo>
                  <a:lnTo>
                    <a:pt x="107" y="857"/>
                  </a:lnTo>
                  <a:lnTo>
                    <a:pt x="106" y="859"/>
                  </a:lnTo>
                  <a:lnTo>
                    <a:pt x="106" y="863"/>
                  </a:lnTo>
                  <a:lnTo>
                    <a:pt x="105" y="866"/>
                  </a:lnTo>
                  <a:lnTo>
                    <a:pt x="105" y="868"/>
                  </a:lnTo>
                  <a:lnTo>
                    <a:pt x="104" y="868"/>
                  </a:lnTo>
                  <a:lnTo>
                    <a:pt x="104" y="868"/>
                  </a:lnTo>
                  <a:lnTo>
                    <a:pt x="104" y="870"/>
                  </a:lnTo>
                  <a:lnTo>
                    <a:pt x="104" y="870"/>
                  </a:lnTo>
                  <a:lnTo>
                    <a:pt x="102" y="888"/>
                  </a:lnTo>
                  <a:lnTo>
                    <a:pt x="103" y="902"/>
                  </a:lnTo>
                  <a:lnTo>
                    <a:pt x="105" y="911"/>
                  </a:lnTo>
                  <a:lnTo>
                    <a:pt x="109" y="917"/>
                  </a:lnTo>
                  <a:lnTo>
                    <a:pt x="107" y="916"/>
                  </a:lnTo>
                  <a:lnTo>
                    <a:pt x="134" y="958"/>
                  </a:lnTo>
                  <a:lnTo>
                    <a:pt x="135" y="957"/>
                  </a:lnTo>
                  <a:lnTo>
                    <a:pt x="136" y="952"/>
                  </a:lnTo>
                  <a:lnTo>
                    <a:pt x="138" y="947"/>
                  </a:lnTo>
                  <a:lnTo>
                    <a:pt x="140" y="940"/>
                  </a:lnTo>
                  <a:lnTo>
                    <a:pt x="145" y="942"/>
                  </a:lnTo>
                  <a:lnTo>
                    <a:pt x="149" y="943"/>
                  </a:lnTo>
                  <a:lnTo>
                    <a:pt x="154" y="943"/>
                  </a:lnTo>
                  <a:lnTo>
                    <a:pt x="158" y="942"/>
                  </a:lnTo>
                  <a:lnTo>
                    <a:pt x="158" y="942"/>
                  </a:lnTo>
                  <a:lnTo>
                    <a:pt x="160" y="941"/>
                  </a:lnTo>
                  <a:lnTo>
                    <a:pt x="160" y="941"/>
                  </a:lnTo>
                  <a:lnTo>
                    <a:pt x="160" y="941"/>
                  </a:lnTo>
                  <a:lnTo>
                    <a:pt x="161" y="942"/>
                  </a:lnTo>
                  <a:lnTo>
                    <a:pt x="162" y="942"/>
                  </a:lnTo>
                  <a:lnTo>
                    <a:pt x="163" y="943"/>
                  </a:lnTo>
                  <a:lnTo>
                    <a:pt x="163" y="943"/>
                  </a:lnTo>
                  <a:lnTo>
                    <a:pt x="184" y="916"/>
                  </a:lnTo>
                  <a:lnTo>
                    <a:pt x="185" y="917"/>
                  </a:lnTo>
                  <a:lnTo>
                    <a:pt x="185" y="916"/>
                  </a:lnTo>
                  <a:lnTo>
                    <a:pt x="184" y="914"/>
                  </a:lnTo>
                  <a:lnTo>
                    <a:pt x="184" y="911"/>
                  </a:lnTo>
                  <a:lnTo>
                    <a:pt x="184" y="905"/>
                  </a:lnTo>
                  <a:lnTo>
                    <a:pt x="185" y="904"/>
                  </a:lnTo>
                  <a:lnTo>
                    <a:pt x="187" y="903"/>
                  </a:lnTo>
                  <a:lnTo>
                    <a:pt x="189" y="903"/>
                  </a:lnTo>
                  <a:lnTo>
                    <a:pt x="191" y="902"/>
                  </a:lnTo>
                  <a:lnTo>
                    <a:pt x="191" y="902"/>
                  </a:lnTo>
                  <a:lnTo>
                    <a:pt x="192" y="902"/>
                  </a:lnTo>
                  <a:lnTo>
                    <a:pt x="192" y="902"/>
                  </a:lnTo>
                  <a:lnTo>
                    <a:pt x="193" y="901"/>
                  </a:lnTo>
                  <a:lnTo>
                    <a:pt x="199" y="902"/>
                  </a:lnTo>
                  <a:lnTo>
                    <a:pt x="205" y="904"/>
                  </a:lnTo>
                  <a:lnTo>
                    <a:pt x="211" y="905"/>
                  </a:lnTo>
                  <a:lnTo>
                    <a:pt x="218" y="908"/>
                  </a:lnTo>
                  <a:lnTo>
                    <a:pt x="223" y="909"/>
                  </a:lnTo>
                  <a:lnTo>
                    <a:pt x="229" y="910"/>
                  </a:lnTo>
                  <a:lnTo>
                    <a:pt x="235" y="911"/>
                  </a:lnTo>
                  <a:lnTo>
                    <a:pt x="242" y="912"/>
                  </a:lnTo>
                  <a:lnTo>
                    <a:pt x="245" y="913"/>
                  </a:lnTo>
                  <a:lnTo>
                    <a:pt x="248" y="912"/>
                  </a:lnTo>
                  <a:lnTo>
                    <a:pt x="252" y="911"/>
                  </a:lnTo>
                  <a:lnTo>
                    <a:pt x="263" y="910"/>
                  </a:lnTo>
                  <a:lnTo>
                    <a:pt x="279" y="905"/>
                  </a:lnTo>
                  <a:lnTo>
                    <a:pt x="299" y="901"/>
                  </a:lnTo>
                  <a:lnTo>
                    <a:pt x="323" y="894"/>
                  </a:lnTo>
                  <a:lnTo>
                    <a:pt x="351" y="886"/>
                  </a:lnTo>
                  <a:lnTo>
                    <a:pt x="381" y="875"/>
                  </a:lnTo>
                  <a:lnTo>
                    <a:pt x="412" y="864"/>
                  </a:lnTo>
                  <a:lnTo>
                    <a:pt x="420" y="875"/>
                  </a:lnTo>
                  <a:lnTo>
                    <a:pt x="427" y="889"/>
                  </a:lnTo>
                  <a:lnTo>
                    <a:pt x="433" y="906"/>
                  </a:lnTo>
                  <a:lnTo>
                    <a:pt x="437" y="925"/>
                  </a:lnTo>
                  <a:lnTo>
                    <a:pt x="446" y="928"/>
                  </a:lnTo>
                  <a:lnTo>
                    <a:pt x="454" y="931"/>
                  </a:lnTo>
                  <a:lnTo>
                    <a:pt x="463" y="933"/>
                  </a:lnTo>
                  <a:lnTo>
                    <a:pt x="471" y="934"/>
                  </a:lnTo>
                  <a:lnTo>
                    <a:pt x="478" y="935"/>
                  </a:lnTo>
                  <a:lnTo>
                    <a:pt x="485" y="934"/>
                  </a:lnTo>
                  <a:lnTo>
                    <a:pt x="492" y="933"/>
                  </a:lnTo>
                  <a:lnTo>
                    <a:pt x="498" y="9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3"/>
            <p:cNvSpPr>
              <a:spLocks/>
            </p:cNvSpPr>
            <p:nvPr/>
          </p:nvSpPr>
          <p:spPr bwMode="auto">
            <a:xfrm>
              <a:off x="745" y="417"/>
              <a:ext cx="161" cy="290"/>
            </a:xfrm>
            <a:custGeom>
              <a:avLst/>
              <a:gdLst/>
              <a:ahLst/>
              <a:cxnLst>
                <a:cxn ang="0">
                  <a:pos x="314" y="25"/>
                </a:cxn>
                <a:cxn ang="0">
                  <a:pos x="299" y="30"/>
                </a:cxn>
                <a:cxn ang="0">
                  <a:pos x="281" y="37"/>
                </a:cxn>
                <a:cxn ang="0">
                  <a:pos x="262" y="43"/>
                </a:cxn>
                <a:cxn ang="0">
                  <a:pos x="229" y="58"/>
                </a:cxn>
                <a:cxn ang="0">
                  <a:pos x="184" y="86"/>
                </a:cxn>
                <a:cxn ang="0">
                  <a:pos x="141" y="118"/>
                </a:cxn>
                <a:cxn ang="0">
                  <a:pos x="106" y="149"/>
                </a:cxn>
                <a:cxn ang="0">
                  <a:pos x="96" y="156"/>
                </a:cxn>
                <a:cxn ang="0">
                  <a:pos x="111" y="119"/>
                </a:cxn>
                <a:cxn ang="0">
                  <a:pos x="140" y="64"/>
                </a:cxn>
                <a:cxn ang="0">
                  <a:pos x="180" y="16"/>
                </a:cxn>
                <a:cxn ang="0">
                  <a:pos x="201" y="0"/>
                </a:cxn>
                <a:cxn ang="0">
                  <a:pos x="178" y="8"/>
                </a:cxn>
                <a:cxn ang="0">
                  <a:pos x="138" y="40"/>
                </a:cxn>
                <a:cxn ang="0">
                  <a:pos x="87" y="113"/>
                </a:cxn>
                <a:cxn ang="0">
                  <a:pos x="59" y="166"/>
                </a:cxn>
                <a:cxn ang="0">
                  <a:pos x="59" y="139"/>
                </a:cxn>
                <a:cxn ang="0">
                  <a:pos x="63" y="95"/>
                </a:cxn>
                <a:cxn ang="0">
                  <a:pos x="81" y="41"/>
                </a:cxn>
                <a:cxn ang="0">
                  <a:pos x="49" y="40"/>
                </a:cxn>
                <a:cxn ang="0">
                  <a:pos x="46" y="98"/>
                </a:cxn>
                <a:cxn ang="0">
                  <a:pos x="36" y="234"/>
                </a:cxn>
                <a:cxn ang="0">
                  <a:pos x="20" y="394"/>
                </a:cxn>
                <a:cxn ang="0">
                  <a:pos x="0" y="521"/>
                </a:cxn>
                <a:cxn ang="0">
                  <a:pos x="5" y="527"/>
                </a:cxn>
                <a:cxn ang="0">
                  <a:pos x="27" y="541"/>
                </a:cxn>
                <a:cxn ang="0">
                  <a:pos x="67" y="561"/>
                </a:cxn>
                <a:cxn ang="0">
                  <a:pos x="131" y="580"/>
                </a:cxn>
                <a:cxn ang="0">
                  <a:pos x="132" y="580"/>
                </a:cxn>
                <a:cxn ang="0">
                  <a:pos x="134" y="579"/>
                </a:cxn>
                <a:cxn ang="0">
                  <a:pos x="195" y="515"/>
                </a:cxn>
                <a:cxn ang="0">
                  <a:pos x="242" y="440"/>
                </a:cxn>
                <a:cxn ang="0">
                  <a:pos x="274" y="360"/>
                </a:cxn>
                <a:cxn ang="0">
                  <a:pos x="297" y="280"/>
                </a:cxn>
                <a:cxn ang="0">
                  <a:pos x="311" y="201"/>
                </a:cxn>
                <a:cxn ang="0">
                  <a:pos x="318" y="130"/>
                </a:cxn>
                <a:cxn ang="0">
                  <a:pos x="321" y="70"/>
                </a:cxn>
                <a:cxn ang="0">
                  <a:pos x="321" y="24"/>
                </a:cxn>
              </a:cxnLst>
              <a:rect l="0" t="0" r="r" b="b"/>
              <a:pathLst>
                <a:path w="321" h="580">
                  <a:moveTo>
                    <a:pt x="321" y="24"/>
                  </a:moveTo>
                  <a:lnTo>
                    <a:pt x="314" y="25"/>
                  </a:lnTo>
                  <a:lnTo>
                    <a:pt x="307" y="27"/>
                  </a:lnTo>
                  <a:lnTo>
                    <a:pt x="299" y="30"/>
                  </a:lnTo>
                  <a:lnTo>
                    <a:pt x="291" y="33"/>
                  </a:lnTo>
                  <a:lnTo>
                    <a:pt x="281" y="37"/>
                  </a:lnTo>
                  <a:lnTo>
                    <a:pt x="272" y="40"/>
                  </a:lnTo>
                  <a:lnTo>
                    <a:pt x="262" y="43"/>
                  </a:lnTo>
                  <a:lnTo>
                    <a:pt x="251" y="48"/>
                  </a:lnTo>
                  <a:lnTo>
                    <a:pt x="229" y="58"/>
                  </a:lnTo>
                  <a:lnTo>
                    <a:pt x="207" y="71"/>
                  </a:lnTo>
                  <a:lnTo>
                    <a:pt x="184" y="86"/>
                  </a:lnTo>
                  <a:lnTo>
                    <a:pt x="162" y="102"/>
                  </a:lnTo>
                  <a:lnTo>
                    <a:pt x="141" y="118"/>
                  </a:lnTo>
                  <a:lnTo>
                    <a:pt x="122" y="134"/>
                  </a:lnTo>
                  <a:lnTo>
                    <a:pt x="106" y="149"/>
                  </a:lnTo>
                  <a:lnTo>
                    <a:pt x="93" y="162"/>
                  </a:lnTo>
                  <a:lnTo>
                    <a:pt x="96" y="156"/>
                  </a:lnTo>
                  <a:lnTo>
                    <a:pt x="102" y="141"/>
                  </a:lnTo>
                  <a:lnTo>
                    <a:pt x="111" y="119"/>
                  </a:lnTo>
                  <a:lnTo>
                    <a:pt x="124" y="93"/>
                  </a:lnTo>
                  <a:lnTo>
                    <a:pt x="140" y="64"/>
                  </a:lnTo>
                  <a:lnTo>
                    <a:pt x="160" y="38"/>
                  </a:lnTo>
                  <a:lnTo>
                    <a:pt x="180" y="16"/>
                  </a:lnTo>
                  <a:lnTo>
                    <a:pt x="205" y="0"/>
                  </a:lnTo>
                  <a:lnTo>
                    <a:pt x="201" y="0"/>
                  </a:lnTo>
                  <a:lnTo>
                    <a:pt x="192" y="2"/>
                  </a:lnTo>
                  <a:lnTo>
                    <a:pt x="178" y="8"/>
                  </a:lnTo>
                  <a:lnTo>
                    <a:pt x="160" y="19"/>
                  </a:lnTo>
                  <a:lnTo>
                    <a:pt x="138" y="40"/>
                  </a:lnTo>
                  <a:lnTo>
                    <a:pt x="113" y="70"/>
                  </a:lnTo>
                  <a:lnTo>
                    <a:pt x="87" y="113"/>
                  </a:lnTo>
                  <a:lnTo>
                    <a:pt x="59" y="169"/>
                  </a:lnTo>
                  <a:lnTo>
                    <a:pt x="59" y="166"/>
                  </a:lnTo>
                  <a:lnTo>
                    <a:pt x="59" y="155"/>
                  </a:lnTo>
                  <a:lnTo>
                    <a:pt x="59" y="139"/>
                  </a:lnTo>
                  <a:lnTo>
                    <a:pt x="60" y="118"/>
                  </a:lnTo>
                  <a:lnTo>
                    <a:pt x="63" y="95"/>
                  </a:lnTo>
                  <a:lnTo>
                    <a:pt x="70" y="69"/>
                  </a:lnTo>
                  <a:lnTo>
                    <a:pt x="81" y="41"/>
                  </a:lnTo>
                  <a:lnTo>
                    <a:pt x="95" y="12"/>
                  </a:lnTo>
                  <a:lnTo>
                    <a:pt x="49" y="40"/>
                  </a:lnTo>
                  <a:lnTo>
                    <a:pt x="48" y="56"/>
                  </a:lnTo>
                  <a:lnTo>
                    <a:pt x="46" y="98"/>
                  </a:lnTo>
                  <a:lnTo>
                    <a:pt x="41" y="160"/>
                  </a:lnTo>
                  <a:lnTo>
                    <a:pt x="36" y="234"/>
                  </a:lnTo>
                  <a:lnTo>
                    <a:pt x="29" y="314"/>
                  </a:lnTo>
                  <a:lnTo>
                    <a:pt x="20" y="394"/>
                  </a:lnTo>
                  <a:lnTo>
                    <a:pt x="10" y="465"/>
                  </a:lnTo>
                  <a:lnTo>
                    <a:pt x="0" y="521"/>
                  </a:lnTo>
                  <a:lnTo>
                    <a:pt x="1" y="523"/>
                  </a:lnTo>
                  <a:lnTo>
                    <a:pt x="5" y="527"/>
                  </a:lnTo>
                  <a:lnTo>
                    <a:pt x="15" y="533"/>
                  </a:lnTo>
                  <a:lnTo>
                    <a:pt x="27" y="541"/>
                  </a:lnTo>
                  <a:lnTo>
                    <a:pt x="45" y="550"/>
                  </a:lnTo>
                  <a:lnTo>
                    <a:pt x="67" y="561"/>
                  </a:lnTo>
                  <a:lnTo>
                    <a:pt x="96" y="570"/>
                  </a:lnTo>
                  <a:lnTo>
                    <a:pt x="131" y="580"/>
                  </a:lnTo>
                  <a:lnTo>
                    <a:pt x="131" y="580"/>
                  </a:lnTo>
                  <a:lnTo>
                    <a:pt x="132" y="580"/>
                  </a:lnTo>
                  <a:lnTo>
                    <a:pt x="133" y="580"/>
                  </a:lnTo>
                  <a:lnTo>
                    <a:pt x="134" y="579"/>
                  </a:lnTo>
                  <a:lnTo>
                    <a:pt x="167" y="548"/>
                  </a:lnTo>
                  <a:lnTo>
                    <a:pt x="195" y="515"/>
                  </a:lnTo>
                  <a:lnTo>
                    <a:pt x="220" y="478"/>
                  </a:lnTo>
                  <a:lnTo>
                    <a:pt x="242" y="440"/>
                  </a:lnTo>
                  <a:lnTo>
                    <a:pt x="259" y="401"/>
                  </a:lnTo>
                  <a:lnTo>
                    <a:pt x="274" y="360"/>
                  </a:lnTo>
                  <a:lnTo>
                    <a:pt x="287" y="320"/>
                  </a:lnTo>
                  <a:lnTo>
                    <a:pt x="297" y="280"/>
                  </a:lnTo>
                  <a:lnTo>
                    <a:pt x="306" y="240"/>
                  </a:lnTo>
                  <a:lnTo>
                    <a:pt x="311" y="201"/>
                  </a:lnTo>
                  <a:lnTo>
                    <a:pt x="316" y="166"/>
                  </a:lnTo>
                  <a:lnTo>
                    <a:pt x="318" y="130"/>
                  </a:lnTo>
                  <a:lnTo>
                    <a:pt x="321" y="99"/>
                  </a:lnTo>
                  <a:lnTo>
                    <a:pt x="321" y="70"/>
                  </a:lnTo>
                  <a:lnTo>
                    <a:pt x="321" y="45"/>
                  </a:lnTo>
                  <a:lnTo>
                    <a:pt x="321" y="24"/>
                  </a:lnTo>
                  <a:close/>
                </a:path>
              </a:pathLst>
            </a:custGeom>
            <a:solidFill>
              <a:srgbClr val="D8A3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4"/>
            <p:cNvSpPr>
              <a:spLocks/>
            </p:cNvSpPr>
            <p:nvPr/>
          </p:nvSpPr>
          <p:spPr bwMode="auto">
            <a:xfrm>
              <a:off x="813" y="427"/>
              <a:ext cx="159" cy="280"/>
            </a:xfrm>
            <a:custGeom>
              <a:avLst/>
              <a:gdLst/>
              <a:ahLst/>
              <a:cxnLst>
                <a:cxn ang="0">
                  <a:pos x="317" y="356"/>
                </a:cxn>
                <a:cxn ang="0">
                  <a:pos x="303" y="374"/>
                </a:cxn>
                <a:cxn ang="0">
                  <a:pos x="276" y="397"/>
                </a:cxn>
                <a:cxn ang="0">
                  <a:pos x="240" y="414"/>
                </a:cxn>
                <a:cxn ang="0">
                  <a:pos x="223" y="414"/>
                </a:cxn>
                <a:cxn ang="0">
                  <a:pos x="247" y="389"/>
                </a:cxn>
                <a:cxn ang="0">
                  <a:pos x="279" y="351"/>
                </a:cxn>
                <a:cxn ang="0">
                  <a:pos x="304" y="315"/>
                </a:cxn>
                <a:cxn ang="0">
                  <a:pos x="305" y="305"/>
                </a:cxn>
                <a:cxn ang="0">
                  <a:pos x="289" y="319"/>
                </a:cxn>
                <a:cxn ang="0">
                  <a:pos x="259" y="339"/>
                </a:cxn>
                <a:cxn ang="0">
                  <a:pos x="219" y="353"/>
                </a:cxn>
                <a:cxn ang="0">
                  <a:pos x="203" y="352"/>
                </a:cxn>
                <a:cxn ang="0">
                  <a:pos x="235" y="321"/>
                </a:cxn>
                <a:cxn ang="0">
                  <a:pos x="279" y="263"/>
                </a:cxn>
                <a:cxn ang="0">
                  <a:pos x="310" y="179"/>
                </a:cxn>
                <a:cxn ang="0">
                  <a:pos x="312" y="132"/>
                </a:cxn>
                <a:cxn ang="0">
                  <a:pos x="304" y="157"/>
                </a:cxn>
                <a:cxn ang="0">
                  <a:pos x="288" y="192"/>
                </a:cxn>
                <a:cxn ang="0">
                  <a:pos x="264" y="219"/>
                </a:cxn>
                <a:cxn ang="0">
                  <a:pos x="250" y="219"/>
                </a:cxn>
                <a:cxn ang="0">
                  <a:pos x="250" y="170"/>
                </a:cxn>
                <a:cxn ang="0">
                  <a:pos x="245" y="97"/>
                </a:cxn>
                <a:cxn ang="0">
                  <a:pos x="232" y="30"/>
                </a:cxn>
                <a:cxn ang="0">
                  <a:pos x="215" y="3"/>
                </a:cxn>
                <a:cxn ang="0">
                  <a:pos x="198" y="2"/>
                </a:cxn>
                <a:cxn ang="0">
                  <a:pos x="187" y="25"/>
                </a:cxn>
                <a:cxn ang="0">
                  <a:pos x="187" y="79"/>
                </a:cxn>
                <a:cxn ang="0">
                  <a:pos x="182" y="146"/>
                </a:cxn>
                <a:cxn ang="0">
                  <a:pos x="172" y="220"/>
                </a:cxn>
                <a:cxn ang="0">
                  <a:pos x="153" y="300"/>
                </a:cxn>
                <a:cxn ang="0">
                  <a:pos x="125" y="381"/>
                </a:cxn>
                <a:cxn ang="0">
                  <a:pos x="86" y="458"/>
                </a:cxn>
                <a:cxn ang="0">
                  <a:pos x="33" y="528"/>
                </a:cxn>
                <a:cxn ang="0">
                  <a:pos x="6" y="558"/>
                </a:cxn>
                <a:cxn ang="0">
                  <a:pos x="28" y="552"/>
                </a:cxn>
                <a:cxn ang="0">
                  <a:pos x="58" y="543"/>
                </a:cxn>
                <a:cxn ang="0">
                  <a:pos x="95" y="531"/>
                </a:cxn>
                <a:cxn ang="0">
                  <a:pos x="137" y="518"/>
                </a:cxn>
                <a:cxn ang="0">
                  <a:pos x="181" y="500"/>
                </a:cxn>
                <a:cxn ang="0">
                  <a:pos x="226" y="480"/>
                </a:cxn>
                <a:cxn ang="0">
                  <a:pos x="267" y="458"/>
                </a:cxn>
                <a:cxn ang="0">
                  <a:pos x="319" y="354"/>
                </a:cxn>
              </a:cxnLst>
              <a:rect l="0" t="0" r="r" b="b"/>
              <a:pathLst>
                <a:path w="319" h="559">
                  <a:moveTo>
                    <a:pt x="319" y="354"/>
                  </a:moveTo>
                  <a:lnTo>
                    <a:pt x="317" y="356"/>
                  </a:lnTo>
                  <a:lnTo>
                    <a:pt x="312" y="363"/>
                  </a:lnTo>
                  <a:lnTo>
                    <a:pt x="303" y="374"/>
                  </a:lnTo>
                  <a:lnTo>
                    <a:pt x="291" y="385"/>
                  </a:lnTo>
                  <a:lnTo>
                    <a:pt x="276" y="397"/>
                  </a:lnTo>
                  <a:lnTo>
                    <a:pt x="260" y="407"/>
                  </a:lnTo>
                  <a:lnTo>
                    <a:pt x="240" y="414"/>
                  </a:lnTo>
                  <a:lnTo>
                    <a:pt x="219" y="417"/>
                  </a:lnTo>
                  <a:lnTo>
                    <a:pt x="223" y="414"/>
                  </a:lnTo>
                  <a:lnTo>
                    <a:pt x="233" y="404"/>
                  </a:lnTo>
                  <a:lnTo>
                    <a:pt x="247" y="389"/>
                  </a:lnTo>
                  <a:lnTo>
                    <a:pt x="263" y="370"/>
                  </a:lnTo>
                  <a:lnTo>
                    <a:pt x="279" y="351"/>
                  </a:lnTo>
                  <a:lnTo>
                    <a:pt x="294" y="332"/>
                  </a:lnTo>
                  <a:lnTo>
                    <a:pt x="304" y="315"/>
                  </a:lnTo>
                  <a:lnTo>
                    <a:pt x="307" y="302"/>
                  </a:lnTo>
                  <a:lnTo>
                    <a:pt x="305" y="305"/>
                  </a:lnTo>
                  <a:lnTo>
                    <a:pt x="298" y="310"/>
                  </a:lnTo>
                  <a:lnTo>
                    <a:pt x="289" y="319"/>
                  </a:lnTo>
                  <a:lnTo>
                    <a:pt x="275" y="329"/>
                  </a:lnTo>
                  <a:lnTo>
                    <a:pt x="259" y="339"/>
                  </a:lnTo>
                  <a:lnTo>
                    <a:pt x="240" y="347"/>
                  </a:lnTo>
                  <a:lnTo>
                    <a:pt x="219" y="353"/>
                  </a:lnTo>
                  <a:lnTo>
                    <a:pt x="197" y="355"/>
                  </a:lnTo>
                  <a:lnTo>
                    <a:pt x="203" y="352"/>
                  </a:lnTo>
                  <a:lnTo>
                    <a:pt x="216" y="340"/>
                  </a:lnTo>
                  <a:lnTo>
                    <a:pt x="235" y="321"/>
                  </a:lnTo>
                  <a:lnTo>
                    <a:pt x="257" y="295"/>
                  </a:lnTo>
                  <a:lnTo>
                    <a:pt x="279" y="263"/>
                  </a:lnTo>
                  <a:lnTo>
                    <a:pt x="298" y="224"/>
                  </a:lnTo>
                  <a:lnTo>
                    <a:pt x="310" y="179"/>
                  </a:lnTo>
                  <a:lnTo>
                    <a:pt x="313" y="128"/>
                  </a:lnTo>
                  <a:lnTo>
                    <a:pt x="312" y="132"/>
                  </a:lnTo>
                  <a:lnTo>
                    <a:pt x="308" y="142"/>
                  </a:lnTo>
                  <a:lnTo>
                    <a:pt x="304" y="157"/>
                  </a:lnTo>
                  <a:lnTo>
                    <a:pt x="297" y="173"/>
                  </a:lnTo>
                  <a:lnTo>
                    <a:pt x="288" y="192"/>
                  </a:lnTo>
                  <a:lnTo>
                    <a:pt x="277" y="207"/>
                  </a:lnTo>
                  <a:lnTo>
                    <a:pt x="264" y="219"/>
                  </a:lnTo>
                  <a:lnTo>
                    <a:pt x="250" y="226"/>
                  </a:lnTo>
                  <a:lnTo>
                    <a:pt x="250" y="219"/>
                  </a:lnTo>
                  <a:lnTo>
                    <a:pt x="250" y="199"/>
                  </a:lnTo>
                  <a:lnTo>
                    <a:pt x="250" y="170"/>
                  </a:lnTo>
                  <a:lnTo>
                    <a:pt x="248" y="134"/>
                  </a:lnTo>
                  <a:lnTo>
                    <a:pt x="245" y="97"/>
                  </a:lnTo>
                  <a:lnTo>
                    <a:pt x="240" y="61"/>
                  </a:lnTo>
                  <a:lnTo>
                    <a:pt x="232" y="30"/>
                  </a:lnTo>
                  <a:lnTo>
                    <a:pt x="220" y="7"/>
                  </a:lnTo>
                  <a:lnTo>
                    <a:pt x="215" y="3"/>
                  </a:lnTo>
                  <a:lnTo>
                    <a:pt x="208" y="0"/>
                  </a:lnTo>
                  <a:lnTo>
                    <a:pt x="198" y="2"/>
                  </a:lnTo>
                  <a:lnTo>
                    <a:pt x="187" y="4"/>
                  </a:lnTo>
                  <a:lnTo>
                    <a:pt x="187" y="25"/>
                  </a:lnTo>
                  <a:lnTo>
                    <a:pt x="187" y="50"/>
                  </a:lnTo>
                  <a:lnTo>
                    <a:pt x="187" y="79"/>
                  </a:lnTo>
                  <a:lnTo>
                    <a:pt x="184" y="110"/>
                  </a:lnTo>
                  <a:lnTo>
                    <a:pt x="182" y="146"/>
                  </a:lnTo>
                  <a:lnTo>
                    <a:pt x="177" y="181"/>
                  </a:lnTo>
                  <a:lnTo>
                    <a:pt x="172" y="220"/>
                  </a:lnTo>
                  <a:lnTo>
                    <a:pt x="163" y="260"/>
                  </a:lnTo>
                  <a:lnTo>
                    <a:pt x="153" y="300"/>
                  </a:lnTo>
                  <a:lnTo>
                    <a:pt x="140" y="340"/>
                  </a:lnTo>
                  <a:lnTo>
                    <a:pt x="125" y="381"/>
                  </a:lnTo>
                  <a:lnTo>
                    <a:pt x="108" y="420"/>
                  </a:lnTo>
                  <a:lnTo>
                    <a:pt x="86" y="458"/>
                  </a:lnTo>
                  <a:lnTo>
                    <a:pt x="61" y="495"/>
                  </a:lnTo>
                  <a:lnTo>
                    <a:pt x="33" y="528"/>
                  </a:lnTo>
                  <a:lnTo>
                    <a:pt x="0" y="559"/>
                  </a:lnTo>
                  <a:lnTo>
                    <a:pt x="6" y="558"/>
                  </a:lnTo>
                  <a:lnTo>
                    <a:pt x="15" y="556"/>
                  </a:lnTo>
                  <a:lnTo>
                    <a:pt x="28" y="552"/>
                  </a:lnTo>
                  <a:lnTo>
                    <a:pt x="42" y="548"/>
                  </a:lnTo>
                  <a:lnTo>
                    <a:pt x="58" y="543"/>
                  </a:lnTo>
                  <a:lnTo>
                    <a:pt x="75" y="538"/>
                  </a:lnTo>
                  <a:lnTo>
                    <a:pt x="95" y="531"/>
                  </a:lnTo>
                  <a:lnTo>
                    <a:pt x="116" y="525"/>
                  </a:lnTo>
                  <a:lnTo>
                    <a:pt x="137" y="518"/>
                  </a:lnTo>
                  <a:lnTo>
                    <a:pt x="159" y="508"/>
                  </a:lnTo>
                  <a:lnTo>
                    <a:pt x="181" y="500"/>
                  </a:lnTo>
                  <a:lnTo>
                    <a:pt x="204" y="490"/>
                  </a:lnTo>
                  <a:lnTo>
                    <a:pt x="226" y="480"/>
                  </a:lnTo>
                  <a:lnTo>
                    <a:pt x="247" y="469"/>
                  </a:lnTo>
                  <a:lnTo>
                    <a:pt x="267" y="458"/>
                  </a:lnTo>
                  <a:lnTo>
                    <a:pt x="286" y="446"/>
                  </a:lnTo>
                  <a:lnTo>
                    <a:pt x="319" y="354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5"/>
            <p:cNvSpPr>
              <a:spLocks/>
            </p:cNvSpPr>
            <p:nvPr/>
          </p:nvSpPr>
          <p:spPr bwMode="auto">
            <a:xfrm>
              <a:off x="959" y="541"/>
              <a:ext cx="74" cy="92"/>
            </a:xfrm>
            <a:custGeom>
              <a:avLst/>
              <a:gdLst/>
              <a:ahLst/>
              <a:cxnLst>
                <a:cxn ang="0">
                  <a:pos x="87" y="4"/>
                </a:cxn>
                <a:cxn ang="0">
                  <a:pos x="87" y="4"/>
                </a:cxn>
                <a:cxn ang="0">
                  <a:pos x="88" y="3"/>
                </a:cxn>
                <a:cxn ang="0">
                  <a:pos x="89" y="1"/>
                </a:cxn>
                <a:cxn ang="0">
                  <a:pos x="92" y="0"/>
                </a:cxn>
                <a:cxn ang="0">
                  <a:pos x="96" y="0"/>
                </a:cxn>
                <a:cxn ang="0">
                  <a:pos x="103" y="0"/>
                </a:cxn>
                <a:cxn ang="0">
                  <a:pos x="111" y="1"/>
                </a:cxn>
                <a:cxn ang="0">
                  <a:pos x="123" y="4"/>
                </a:cxn>
                <a:cxn ang="0">
                  <a:pos x="132" y="8"/>
                </a:cxn>
                <a:cxn ang="0">
                  <a:pos x="140" y="15"/>
                </a:cxn>
                <a:cxn ang="0">
                  <a:pos x="146" y="26"/>
                </a:cxn>
                <a:cxn ang="0">
                  <a:pos x="150" y="40"/>
                </a:cxn>
                <a:cxn ang="0">
                  <a:pos x="150" y="54"/>
                </a:cxn>
                <a:cxn ang="0">
                  <a:pos x="149" y="72"/>
                </a:cxn>
                <a:cxn ang="0">
                  <a:pos x="143" y="90"/>
                </a:cxn>
                <a:cxn ang="0">
                  <a:pos x="135" y="110"/>
                </a:cxn>
                <a:cxn ang="0">
                  <a:pos x="123" y="128"/>
                </a:cxn>
                <a:cxn ang="0">
                  <a:pos x="110" y="143"/>
                </a:cxn>
                <a:cxn ang="0">
                  <a:pos x="96" y="155"/>
                </a:cxn>
                <a:cxn ang="0">
                  <a:pos x="81" y="164"/>
                </a:cxn>
                <a:cxn ang="0">
                  <a:pos x="67" y="170"/>
                </a:cxn>
                <a:cxn ang="0">
                  <a:pos x="53" y="173"/>
                </a:cxn>
                <a:cxn ang="0">
                  <a:pos x="42" y="175"/>
                </a:cxn>
                <a:cxn ang="0">
                  <a:pos x="33" y="177"/>
                </a:cxn>
                <a:cxn ang="0">
                  <a:pos x="0" y="186"/>
                </a:cxn>
                <a:cxn ang="0">
                  <a:pos x="2" y="164"/>
                </a:cxn>
                <a:cxn ang="0">
                  <a:pos x="15" y="141"/>
                </a:cxn>
                <a:cxn ang="0">
                  <a:pos x="18" y="139"/>
                </a:cxn>
                <a:cxn ang="0">
                  <a:pos x="25" y="132"/>
                </a:cxn>
                <a:cxn ang="0">
                  <a:pos x="35" y="120"/>
                </a:cxn>
                <a:cxn ang="0">
                  <a:pos x="47" y="105"/>
                </a:cxn>
                <a:cxn ang="0">
                  <a:pos x="59" y="86"/>
                </a:cxn>
                <a:cxn ang="0">
                  <a:pos x="71" y="63"/>
                </a:cxn>
                <a:cxn ang="0">
                  <a:pos x="80" y="35"/>
                </a:cxn>
                <a:cxn ang="0">
                  <a:pos x="87" y="4"/>
                </a:cxn>
              </a:cxnLst>
              <a:rect l="0" t="0" r="r" b="b"/>
              <a:pathLst>
                <a:path w="150" h="186">
                  <a:moveTo>
                    <a:pt x="87" y="4"/>
                  </a:moveTo>
                  <a:lnTo>
                    <a:pt x="87" y="4"/>
                  </a:lnTo>
                  <a:lnTo>
                    <a:pt x="88" y="3"/>
                  </a:lnTo>
                  <a:lnTo>
                    <a:pt x="89" y="1"/>
                  </a:lnTo>
                  <a:lnTo>
                    <a:pt x="92" y="0"/>
                  </a:lnTo>
                  <a:lnTo>
                    <a:pt x="96" y="0"/>
                  </a:lnTo>
                  <a:lnTo>
                    <a:pt x="103" y="0"/>
                  </a:lnTo>
                  <a:lnTo>
                    <a:pt x="111" y="1"/>
                  </a:lnTo>
                  <a:lnTo>
                    <a:pt x="123" y="4"/>
                  </a:lnTo>
                  <a:lnTo>
                    <a:pt x="132" y="8"/>
                  </a:lnTo>
                  <a:lnTo>
                    <a:pt x="140" y="15"/>
                  </a:lnTo>
                  <a:lnTo>
                    <a:pt x="146" y="26"/>
                  </a:lnTo>
                  <a:lnTo>
                    <a:pt x="150" y="40"/>
                  </a:lnTo>
                  <a:lnTo>
                    <a:pt x="150" y="54"/>
                  </a:lnTo>
                  <a:lnTo>
                    <a:pt x="149" y="72"/>
                  </a:lnTo>
                  <a:lnTo>
                    <a:pt x="143" y="90"/>
                  </a:lnTo>
                  <a:lnTo>
                    <a:pt x="135" y="110"/>
                  </a:lnTo>
                  <a:lnTo>
                    <a:pt x="123" y="128"/>
                  </a:lnTo>
                  <a:lnTo>
                    <a:pt x="110" y="143"/>
                  </a:lnTo>
                  <a:lnTo>
                    <a:pt x="96" y="155"/>
                  </a:lnTo>
                  <a:lnTo>
                    <a:pt x="81" y="164"/>
                  </a:lnTo>
                  <a:lnTo>
                    <a:pt x="67" y="170"/>
                  </a:lnTo>
                  <a:lnTo>
                    <a:pt x="53" y="173"/>
                  </a:lnTo>
                  <a:lnTo>
                    <a:pt x="42" y="175"/>
                  </a:lnTo>
                  <a:lnTo>
                    <a:pt x="33" y="177"/>
                  </a:lnTo>
                  <a:lnTo>
                    <a:pt x="0" y="186"/>
                  </a:lnTo>
                  <a:lnTo>
                    <a:pt x="2" y="164"/>
                  </a:lnTo>
                  <a:lnTo>
                    <a:pt x="15" y="141"/>
                  </a:lnTo>
                  <a:lnTo>
                    <a:pt x="18" y="139"/>
                  </a:lnTo>
                  <a:lnTo>
                    <a:pt x="25" y="132"/>
                  </a:lnTo>
                  <a:lnTo>
                    <a:pt x="35" y="120"/>
                  </a:lnTo>
                  <a:lnTo>
                    <a:pt x="47" y="105"/>
                  </a:lnTo>
                  <a:lnTo>
                    <a:pt x="59" y="86"/>
                  </a:lnTo>
                  <a:lnTo>
                    <a:pt x="71" y="63"/>
                  </a:lnTo>
                  <a:lnTo>
                    <a:pt x="80" y="35"/>
                  </a:lnTo>
                  <a:lnTo>
                    <a:pt x="87" y="4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6"/>
            <p:cNvSpPr>
              <a:spLocks/>
            </p:cNvSpPr>
            <p:nvPr/>
          </p:nvSpPr>
          <p:spPr bwMode="auto">
            <a:xfrm>
              <a:off x="837" y="490"/>
              <a:ext cx="76" cy="41"/>
            </a:xfrm>
            <a:custGeom>
              <a:avLst/>
              <a:gdLst/>
              <a:ahLst/>
              <a:cxnLst>
                <a:cxn ang="0">
                  <a:pos x="138" y="60"/>
                </a:cxn>
                <a:cxn ang="0">
                  <a:pos x="137" y="59"/>
                </a:cxn>
                <a:cxn ang="0">
                  <a:pos x="134" y="56"/>
                </a:cxn>
                <a:cxn ang="0">
                  <a:pos x="131" y="52"/>
                </a:cxn>
                <a:cxn ang="0">
                  <a:pos x="125" y="47"/>
                </a:cxn>
                <a:cxn ang="0">
                  <a:pos x="118" y="43"/>
                </a:cxn>
                <a:cxn ang="0">
                  <a:pos x="110" y="38"/>
                </a:cxn>
                <a:cxn ang="0">
                  <a:pos x="101" y="35"/>
                </a:cxn>
                <a:cxn ang="0">
                  <a:pos x="89" y="32"/>
                </a:cxn>
                <a:cxn ang="0">
                  <a:pos x="76" y="30"/>
                </a:cxn>
                <a:cxn ang="0">
                  <a:pos x="63" y="25"/>
                </a:cxn>
                <a:cxn ang="0">
                  <a:pos x="50" y="22"/>
                </a:cxn>
                <a:cxn ang="0">
                  <a:pos x="36" y="17"/>
                </a:cxn>
                <a:cxn ang="0">
                  <a:pos x="24" y="13"/>
                </a:cxn>
                <a:cxn ang="0">
                  <a:pos x="15" y="9"/>
                </a:cxn>
                <a:cxn ang="0">
                  <a:pos x="9" y="7"/>
                </a:cxn>
                <a:cxn ang="0">
                  <a:pos x="7" y="6"/>
                </a:cxn>
                <a:cxn ang="0">
                  <a:pos x="7" y="0"/>
                </a:cxn>
                <a:cxn ang="0">
                  <a:pos x="6" y="5"/>
                </a:cxn>
                <a:cxn ang="0">
                  <a:pos x="2" y="14"/>
                </a:cxn>
                <a:cxn ang="0">
                  <a:pos x="0" y="28"/>
                </a:cxn>
                <a:cxn ang="0">
                  <a:pos x="1" y="41"/>
                </a:cxn>
                <a:cxn ang="0">
                  <a:pos x="81" y="58"/>
                </a:cxn>
                <a:cxn ang="0">
                  <a:pos x="82" y="58"/>
                </a:cxn>
                <a:cxn ang="0">
                  <a:pos x="87" y="59"/>
                </a:cxn>
                <a:cxn ang="0">
                  <a:pos x="94" y="61"/>
                </a:cxn>
                <a:cxn ang="0">
                  <a:pos x="103" y="63"/>
                </a:cxn>
                <a:cxn ang="0">
                  <a:pos x="112" y="67"/>
                </a:cxn>
                <a:cxn ang="0">
                  <a:pos x="121" y="70"/>
                </a:cxn>
                <a:cxn ang="0">
                  <a:pos x="132" y="75"/>
                </a:cxn>
                <a:cxn ang="0">
                  <a:pos x="141" y="79"/>
                </a:cxn>
                <a:cxn ang="0">
                  <a:pos x="152" y="83"/>
                </a:cxn>
                <a:cxn ang="0">
                  <a:pos x="152" y="77"/>
                </a:cxn>
                <a:cxn ang="0">
                  <a:pos x="146" y="68"/>
                </a:cxn>
                <a:cxn ang="0">
                  <a:pos x="138" y="60"/>
                </a:cxn>
              </a:cxnLst>
              <a:rect l="0" t="0" r="r" b="b"/>
              <a:pathLst>
                <a:path w="152" h="83">
                  <a:moveTo>
                    <a:pt x="138" y="60"/>
                  </a:moveTo>
                  <a:lnTo>
                    <a:pt x="137" y="59"/>
                  </a:lnTo>
                  <a:lnTo>
                    <a:pt x="134" y="56"/>
                  </a:lnTo>
                  <a:lnTo>
                    <a:pt x="131" y="52"/>
                  </a:lnTo>
                  <a:lnTo>
                    <a:pt x="125" y="47"/>
                  </a:lnTo>
                  <a:lnTo>
                    <a:pt x="118" y="43"/>
                  </a:lnTo>
                  <a:lnTo>
                    <a:pt x="110" y="38"/>
                  </a:lnTo>
                  <a:lnTo>
                    <a:pt x="101" y="35"/>
                  </a:lnTo>
                  <a:lnTo>
                    <a:pt x="89" y="32"/>
                  </a:lnTo>
                  <a:lnTo>
                    <a:pt x="76" y="30"/>
                  </a:lnTo>
                  <a:lnTo>
                    <a:pt x="63" y="25"/>
                  </a:lnTo>
                  <a:lnTo>
                    <a:pt x="50" y="22"/>
                  </a:lnTo>
                  <a:lnTo>
                    <a:pt x="36" y="17"/>
                  </a:lnTo>
                  <a:lnTo>
                    <a:pt x="24" y="13"/>
                  </a:lnTo>
                  <a:lnTo>
                    <a:pt x="15" y="9"/>
                  </a:lnTo>
                  <a:lnTo>
                    <a:pt x="9" y="7"/>
                  </a:lnTo>
                  <a:lnTo>
                    <a:pt x="7" y="6"/>
                  </a:lnTo>
                  <a:lnTo>
                    <a:pt x="7" y="0"/>
                  </a:lnTo>
                  <a:lnTo>
                    <a:pt x="6" y="5"/>
                  </a:lnTo>
                  <a:lnTo>
                    <a:pt x="2" y="14"/>
                  </a:lnTo>
                  <a:lnTo>
                    <a:pt x="0" y="28"/>
                  </a:lnTo>
                  <a:lnTo>
                    <a:pt x="1" y="41"/>
                  </a:lnTo>
                  <a:lnTo>
                    <a:pt x="81" y="58"/>
                  </a:lnTo>
                  <a:lnTo>
                    <a:pt x="82" y="58"/>
                  </a:lnTo>
                  <a:lnTo>
                    <a:pt x="87" y="59"/>
                  </a:lnTo>
                  <a:lnTo>
                    <a:pt x="94" y="61"/>
                  </a:lnTo>
                  <a:lnTo>
                    <a:pt x="103" y="63"/>
                  </a:lnTo>
                  <a:lnTo>
                    <a:pt x="112" y="67"/>
                  </a:lnTo>
                  <a:lnTo>
                    <a:pt x="121" y="70"/>
                  </a:lnTo>
                  <a:lnTo>
                    <a:pt x="132" y="75"/>
                  </a:lnTo>
                  <a:lnTo>
                    <a:pt x="141" y="79"/>
                  </a:lnTo>
                  <a:lnTo>
                    <a:pt x="152" y="83"/>
                  </a:lnTo>
                  <a:lnTo>
                    <a:pt x="152" y="77"/>
                  </a:lnTo>
                  <a:lnTo>
                    <a:pt x="146" y="68"/>
                  </a:lnTo>
                  <a:lnTo>
                    <a:pt x="138" y="6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7"/>
            <p:cNvSpPr>
              <a:spLocks/>
            </p:cNvSpPr>
            <p:nvPr/>
          </p:nvSpPr>
          <p:spPr bwMode="auto">
            <a:xfrm>
              <a:off x="839" y="534"/>
              <a:ext cx="63" cy="22"/>
            </a:xfrm>
            <a:custGeom>
              <a:avLst/>
              <a:gdLst/>
              <a:ahLst/>
              <a:cxnLst>
                <a:cxn ang="0">
                  <a:pos x="72" y="23"/>
                </a:cxn>
                <a:cxn ang="0">
                  <a:pos x="127" y="42"/>
                </a:cxn>
                <a:cxn ang="0">
                  <a:pos x="124" y="40"/>
                </a:cxn>
                <a:cxn ang="0">
                  <a:pos x="117" y="35"/>
                </a:cxn>
                <a:cxn ang="0">
                  <a:pos x="107" y="27"/>
                </a:cxn>
                <a:cxn ang="0">
                  <a:pos x="94" y="19"/>
                </a:cxn>
                <a:cxn ang="0">
                  <a:pos x="86" y="16"/>
                </a:cxn>
                <a:cxn ang="0">
                  <a:pos x="76" y="11"/>
                </a:cxn>
                <a:cxn ang="0">
                  <a:pos x="65" y="8"/>
                </a:cxn>
                <a:cxn ang="0">
                  <a:pos x="54" y="4"/>
                </a:cxn>
                <a:cxn ang="0">
                  <a:pos x="44" y="2"/>
                </a:cxn>
                <a:cxn ang="0">
                  <a:pos x="35" y="1"/>
                </a:cxn>
                <a:cxn ang="0">
                  <a:pos x="29" y="0"/>
                </a:cxn>
                <a:cxn ang="0">
                  <a:pos x="26" y="1"/>
                </a:cxn>
                <a:cxn ang="0">
                  <a:pos x="21" y="5"/>
                </a:cxn>
                <a:cxn ang="0">
                  <a:pos x="15" y="9"/>
                </a:cxn>
                <a:cxn ang="0">
                  <a:pos x="10" y="11"/>
                </a:cxn>
                <a:cxn ang="0">
                  <a:pos x="7" y="12"/>
                </a:cxn>
                <a:cxn ang="0">
                  <a:pos x="0" y="15"/>
                </a:cxn>
                <a:cxn ang="0">
                  <a:pos x="4" y="18"/>
                </a:cxn>
                <a:cxn ang="0">
                  <a:pos x="10" y="19"/>
                </a:cxn>
                <a:cxn ang="0">
                  <a:pos x="13" y="20"/>
                </a:cxn>
                <a:cxn ang="0">
                  <a:pos x="25" y="16"/>
                </a:cxn>
                <a:cxn ang="0">
                  <a:pos x="25" y="22"/>
                </a:cxn>
                <a:cxn ang="0">
                  <a:pos x="26" y="22"/>
                </a:cxn>
                <a:cxn ang="0">
                  <a:pos x="27" y="24"/>
                </a:cxn>
                <a:cxn ang="0">
                  <a:pos x="31" y="25"/>
                </a:cxn>
                <a:cxn ang="0">
                  <a:pos x="35" y="27"/>
                </a:cxn>
                <a:cxn ang="0">
                  <a:pos x="41" y="30"/>
                </a:cxn>
                <a:cxn ang="0">
                  <a:pos x="48" y="32"/>
                </a:cxn>
                <a:cxn ang="0">
                  <a:pos x="57" y="33"/>
                </a:cxn>
                <a:cxn ang="0">
                  <a:pos x="68" y="34"/>
                </a:cxn>
                <a:cxn ang="0">
                  <a:pos x="69" y="33"/>
                </a:cxn>
                <a:cxn ang="0">
                  <a:pos x="71" y="30"/>
                </a:cxn>
                <a:cxn ang="0">
                  <a:pos x="73" y="25"/>
                </a:cxn>
                <a:cxn ang="0">
                  <a:pos x="72" y="23"/>
                </a:cxn>
              </a:cxnLst>
              <a:rect l="0" t="0" r="r" b="b"/>
              <a:pathLst>
                <a:path w="127" h="42">
                  <a:moveTo>
                    <a:pt x="72" y="23"/>
                  </a:moveTo>
                  <a:lnTo>
                    <a:pt x="127" y="42"/>
                  </a:lnTo>
                  <a:lnTo>
                    <a:pt x="124" y="40"/>
                  </a:lnTo>
                  <a:lnTo>
                    <a:pt x="117" y="35"/>
                  </a:lnTo>
                  <a:lnTo>
                    <a:pt x="107" y="27"/>
                  </a:lnTo>
                  <a:lnTo>
                    <a:pt x="94" y="19"/>
                  </a:lnTo>
                  <a:lnTo>
                    <a:pt x="86" y="16"/>
                  </a:lnTo>
                  <a:lnTo>
                    <a:pt x="76" y="11"/>
                  </a:lnTo>
                  <a:lnTo>
                    <a:pt x="65" y="8"/>
                  </a:lnTo>
                  <a:lnTo>
                    <a:pt x="54" y="4"/>
                  </a:lnTo>
                  <a:lnTo>
                    <a:pt x="44" y="2"/>
                  </a:lnTo>
                  <a:lnTo>
                    <a:pt x="35" y="1"/>
                  </a:lnTo>
                  <a:lnTo>
                    <a:pt x="29" y="0"/>
                  </a:lnTo>
                  <a:lnTo>
                    <a:pt x="26" y="1"/>
                  </a:lnTo>
                  <a:lnTo>
                    <a:pt x="21" y="5"/>
                  </a:lnTo>
                  <a:lnTo>
                    <a:pt x="15" y="9"/>
                  </a:lnTo>
                  <a:lnTo>
                    <a:pt x="10" y="11"/>
                  </a:lnTo>
                  <a:lnTo>
                    <a:pt x="7" y="12"/>
                  </a:lnTo>
                  <a:lnTo>
                    <a:pt x="0" y="15"/>
                  </a:lnTo>
                  <a:lnTo>
                    <a:pt x="4" y="18"/>
                  </a:lnTo>
                  <a:lnTo>
                    <a:pt x="10" y="19"/>
                  </a:lnTo>
                  <a:lnTo>
                    <a:pt x="13" y="20"/>
                  </a:lnTo>
                  <a:lnTo>
                    <a:pt x="25" y="16"/>
                  </a:lnTo>
                  <a:lnTo>
                    <a:pt x="25" y="22"/>
                  </a:lnTo>
                  <a:lnTo>
                    <a:pt x="26" y="22"/>
                  </a:lnTo>
                  <a:lnTo>
                    <a:pt x="27" y="24"/>
                  </a:lnTo>
                  <a:lnTo>
                    <a:pt x="31" y="25"/>
                  </a:lnTo>
                  <a:lnTo>
                    <a:pt x="35" y="27"/>
                  </a:lnTo>
                  <a:lnTo>
                    <a:pt x="41" y="30"/>
                  </a:lnTo>
                  <a:lnTo>
                    <a:pt x="48" y="32"/>
                  </a:lnTo>
                  <a:lnTo>
                    <a:pt x="57" y="33"/>
                  </a:lnTo>
                  <a:lnTo>
                    <a:pt x="68" y="34"/>
                  </a:lnTo>
                  <a:lnTo>
                    <a:pt x="69" y="33"/>
                  </a:lnTo>
                  <a:lnTo>
                    <a:pt x="71" y="30"/>
                  </a:lnTo>
                  <a:lnTo>
                    <a:pt x="73" y="25"/>
                  </a:lnTo>
                  <a:lnTo>
                    <a:pt x="72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8"/>
            <p:cNvSpPr>
              <a:spLocks/>
            </p:cNvSpPr>
            <p:nvPr/>
          </p:nvSpPr>
          <p:spPr bwMode="auto">
            <a:xfrm>
              <a:off x="854" y="538"/>
              <a:ext cx="7" cy="8"/>
            </a:xfrm>
            <a:custGeom>
              <a:avLst/>
              <a:gdLst/>
              <a:ahLst/>
              <a:cxnLst>
                <a:cxn ang="0">
                  <a:pos x="13" y="9"/>
                </a:cxn>
                <a:cxn ang="0">
                  <a:pos x="12" y="11"/>
                </a:cxn>
                <a:cxn ang="0">
                  <a:pos x="11" y="14"/>
                </a:cxn>
                <a:cxn ang="0">
                  <a:pos x="8" y="15"/>
                </a:cxn>
                <a:cxn ang="0">
                  <a:pos x="5" y="15"/>
                </a:cxn>
                <a:cxn ang="0">
                  <a:pos x="3" y="14"/>
                </a:cxn>
                <a:cxn ang="0">
                  <a:pos x="1" y="11"/>
                </a:cxn>
                <a:cxn ang="0">
                  <a:pos x="0" y="9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0" y="1"/>
                </a:cxn>
                <a:cxn ang="0">
                  <a:pos x="12" y="3"/>
                </a:cxn>
                <a:cxn ang="0">
                  <a:pos x="13" y="5"/>
                </a:cxn>
                <a:cxn ang="0">
                  <a:pos x="13" y="9"/>
                </a:cxn>
              </a:cxnLst>
              <a:rect l="0" t="0" r="r" b="b"/>
              <a:pathLst>
                <a:path w="13" h="15">
                  <a:moveTo>
                    <a:pt x="13" y="9"/>
                  </a:moveTo>
                  <a:lnTo>
                    <a:pt x="12" y="11"/>
                  </a:lnTo>
                  <a:lnTo>
                    <a:pt x="11" y="14"/>
                  </a:lnTo>
                  <a:lnTo>
                    <a:pt x="8" y="15"/>
                  </a:lnTo>
                  <a:lnTo>
                    <a:pt x="5" y="15"/>
                  </a:lnTo>
                  <a:lnTo>
                    <a:pt x="3" y="14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1" y="3"/>
                  </a:lnTo>
                  <a:lnTo>
                    <a:pt x="3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3" y="5"/>
                  </a:lnTo>
                  <a:lnTo>
                    <a:pt x="13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59"/>
            <p:cNvSpPr>
              <a:spLocks/>
            </p:cNvSpPr>
            <p:nvPr/>
          </p:nvSpPr>
          <p:spPr bwMode="auto">
            <a:xfrm>
              <a:off x="754" y="487"/>
              <a:ext cx="48" cy="17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12" y="1"/>
                </a:cxn>
                <a:cxn ang="0">
                  <a:pos x="15" y="1"/>
                </a:cxn>
                <a:cxn ang="0">
                  <a:pos x="21" y="0"/>
                </a:cxn>
                <a:cxn ang="0">
                  <a:pos x="28" y="0"/>
                </a:cxn>
                <a:cxn ang="0">
                  <a:pos x="36" y="0"/>
                </a:cxn>
                <a:cxn ang="0">
                  <a:pos x="45" y="0"/>
                </a:cxn>
                <a:cxn ang="0">
                  <a:pos x="56" y="1"/>
                </a:cxn>
                <a:cxn ang="0">
                  <a:pos x="65" y="2"/>
                </a:cxn>
                <a:cxn ang="0">
                  <a:pos x="86" y="6"/>
                </a:cxn>
                <a:cxn ang="0">
                  <a:pos x="96" y="0"/>
                </a:cxn>
                <a:cxn ang="0">
                  <a:pos x="95" y="5"/>
                </a:cxn>
                <a:cxn ang="0">
                  <a:pos x="93" y="16"/>
                </a:cxn>
                <a:cxn ang="0">
                  <a:pos x="89" y="28"/>
                </a:cxn>
                <a:cxn ang="0">
                  <a:pos x="86" y="36"/>
                </a:cxn>
                <a:cxn ang="0">
                  <a:pos x="83" y="36"/>
                </a:cxn>
                <a:cxn ang="0">
                  <a:pos x="78" y="35"/>
                </a:cxn>
                <a:cxn ang="0">
                  <a:pos x="67" y="31"/>
                </a:cxn>
                <a:cxn ang="0">
                  <a:pos x="54" y="27"/>
                </a:cxn>
                <a:cxn ang="0">
                  <a:pos x="48" y="24"/>
                </a:cxn>
                <a:cxn ang="0">
                  <a:pos x="41" y="22"/>
                </a:cxn>
                <a:cxn ang="0">
                  <a:pos x="34" y="21"/>
                </a:cxn>
                <a:cxn ang="0">
                  <a:pos x="27" y="20"/>
                </a:cxn>
                <a:cxn ang="0">
                  <a:pos x="20" y="20"/>
                </a:cxn>
                <a:cxn ang="0">
                  <a:pos x="14" y="20"/>
                </a:cxn>
                <a:cxn ang="0">
                  <a:pos x="10" y="20"/>
                </a:cxn>
                <a:cxn ang="0">
                  <a:pos x="7" y="20"/>
                </a:cxn>
                <a:cxn ang="0">
                  <a:pos x="2" y="17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10" y="1"/>
                </a:cxn>
              </a:cxnLst>
              <a:rect l="0" t="0" r="r" b="b"/>
              <a:pathLst>
                <a:path w="96" h="36">
                  <a:moveTo>
                    <a:pt x="10" y="1"/>
                  </a:moveTo>
                  <a:lnTo>
                    <a:pt x="12" y="1"/>
                  </a:lnTo>
                  <a:lnTo>
                    <a:pt x="15" y="1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36" y="0"/>
                  </a:lnTo>
                  <a:lnTo>
                    <a:pt x="45" y="0"/>
                  </a:lnTo>
                  <a:lnTo>
                    <a:pt x="56" y="1"/>
                  </a:lnTo>
                  <a:lnTo>
                    <a:pt x="65" y="2"/>
                  </a:lnTo>
                  <a:lnTo>
                    <a:pt x="86" y="6"/>
                  </a:lnTo>
                  <a:lnTo>
                    <a:pt x="96" y="0"/>
                  </a:lnTo>
                  <a:lnTo>
                    <a:pt x="95" y="5"/>
                  </a:lnTo>
                  <a:lnTo>
                    <a:pt x="93" y="16"/>
                  </a:lnTo>
                  <a:lnTo>
                    <a:pt x="89" y="28"/>
                  </a:lnTo>
                  <a:lnTo>
                    <a:pt x="86" y="36"/>
                  </a:lnTo>
                  <a:lnTo>
                    <a:pt x="83" y="36"/>
                  </a:lnTo>
                  <a:lnTo>
                    <a:pt x="78" y="35"/>
                  </a:lnTo>
                  <a:lnTo>
                    <a:pt x="67" y="31"/>
                  </a:lnTo>
                  <a:lnTo>
                    <a:pt x="54" y="27"/>
                  </a:lnTo>
                  <a:lnTo>
                    <a:pt x="48" y="24"/>
                  </a:lnTo>
                  <a:lnTo>
                    <a:pt x="41" y="22"/>
                  </a:lnTo>
                  <a:lnTo>
                    <a:pt x="34" y="21"/>
                  </a:lnTo>
                  <a:lnTo>
                    <a:pt x="27" y="20"/>
                  </a:lnTo>
                  <a:lnTo>
                    <a:pt x="20" y="20"/>
                  </a:lnTo>
                  <a:lnTo>
                    <a:pt x="14" y="20"/>
                  </a:lnTo>
                  <a:lnTo>
                    <a:pt x="10" y="20"/>
                  </a:lnTo>
                  <a:lnTo>
                    <a:pt x="7" y="20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2" y="7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60"/>
            <p:cNvSpPr>
              <a:spLocks/>
            </p:cNvSpPr>
            <p:nvPr/>
          </p:nvSpPr>
          <p:spPr bwMode="auto">
            <a:xfrm>
              <a:off x="762" y="515"/>
              <a:ext cx="39" cy="15"/>
            </a:xfrm>
            <a:custGeom>
              <a:avLst/>
              <a:gdLst/>
              <a:ahLst/>
              <a:cxnLst>
                <a:cxn ang="0">
                  <a:pos x="71" y="18"/>
                </a:cxn>
                <a:cxn ang="0">
                  <a:pos x="70" y="17"/>
                </a:cxn>
                <a:cxn ang="0">
                  <a:pos x="67" y="14"/>
                </a:cxn>
                <a:cxn ang="0">
                  <a:pos x="63" y="10"/>
                </a:cxn>
                <a:cxn ang="0">
                  <a:pos x="56" y="6"/>
                </a:cxn>
                <a:cxn ang="0">
                  <a:pos x="48" y="3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8" y="1"/>
                </a:cxn>
                <a:cxn ang="0">
                  <a:pos x="0" y="5"/>
                </a:cxn>
                <a:cxn ang="0">
                  <a:pos x="10" y="6"/>
                </a:cxn>
                <a:cxn ang="0">
                  <a:pos x="19" y="9"/>
                </a:cxn>
                <a:cxn ang="0">
                  <a:pos x="20" y="19"/>
                </a:cxn>
                <a:cxn ang="0">
                  <a:pos x="22" y="20"/>
                </a:cxn>
                <a:cxn ang="0">
                  <a:pos x="30" y="24"/>
                </a:cxn>
                <a:cxn ang="0">
                  <a:pos x="41" y="26"/>
                </a:cxn>
                <a:cxn ang="0">
                  <a:pos x="52" y="27"/>
                </a:cxn>
                <a:cxn ang="0">
                  <a:pos x="53" y="18"/>
                </a:cxn>
                <a:cxn ang="0">
                  <a:pos x="75" y="31"/>
                </a:cxn>
                <a:cxn ang="0">
                  <a:pos x="77" y="31"/>
                </a:cxn>
                <a:cxn ang="0">
                  <a:pos x="78" y="31"/>
                </a:cxn>
                <a:cxn ang="0">
                  <a:pos x="79" y="29"/>
                </a:cxn>
                <a:cxn ang="0">
                  <a:pos x="79" y="27"/>
                </a:cxn>
                <a:cxn ang="0">
                  <a:pos x="78" y="25"/>
                </a:cxn>
                <a:cxn ang="0">
                  <a:pos x="75" y="23"/>
                </a:cxn>
                <a:cxn ang="0">
                  <a:pos x="74" y="20"/>
                </a:cxn>
                <a:cxn ang="0">
                  <a:pos x="71" y="18"/>
                </a:cxn>
              </a:cxnLst>
              <a:rect l="0" t="0" r="r" b="b"/>
              <a:pathLst>
                <a:path w="79" h="31">
                  <a:moveTo>
                    <a:pt x="71" y="18"/>
                  </a:moveTo>
                  <a:lnTo>
                    <a:pt x="70" y="17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56" y="6"/>
                  </a:lnTo>
                  <a:lnTo>
                    <a:pt x="48" y="3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8" y="1"/>
                  </a:lnTo>
                  <a:lnTo>
                    <a:pt x="0" y="5"/>
                  </a:lnTo>
                  <a:lnTo>
                    <a:pt x="10" y="6"/>
                  </a:lnTo>
                  <a:lnTo>
                    <a:pt x="19" y="9"/>
                  </a:lnTo>
                  <a:lnTo>
                    <a:pt x="20" y="19"/>
                  </a:lnTo>
                  <a:lnTo>
                    <a:pt x="22" y="20"/>
                  </a:lnTo>
                  <a:lnTo>
                    <a:pt x="30" y="24"/>
                  </a:lnTo>
                  <a:lnTo>
                    <a:pt x="41" y="26"/>
                  </a:lnTo>
                  <a:lnTo>
                    <a:pt x="52" y="27"/>
                  </a:lnTo>
                  <a:lnTo>
                    <a:pt x="53" y="18"/>
                  </a:lnTo>
                  <a:lnTo>
                    <a:pt x="75" y="31"/>
                  </a:lnTo>
                  <a:lnTo>
                    <a:pt x="77" y="31"/>
                  </a:lnTo>
                  <a:lnTo>
                    <a:pt x="78" y="31"/>
                  </a:lnTo>
                  <a:lnTo>
                    <a:pt x="79" y="29"/>
                  </a:lnTo>
                  <a:lnTo>
                    <a:pt x="79" y="27"/>
                  </a:lnTo>
                  <a:lnTo>
                    <a:pt x="78" y="25"/>
                  </a:lnTo>
                  <a:lnTo>
                    <a:pt x="75" y="23"/>
                  </a:lnTo>
                  <a:lnTo>
                    <a:pt x="74" y="20"/>
                  </a:lnTo>
                  <a:lnTo>
                    <a:pt x="71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1"/>
            <p:cNvSpPr>
              <a:spLocks/>
            </p:cNvSpPr>
            <p:nvPr/>
          </p:nvSpPr>
          <p:spPr bwMode="auto">
            <a:xfrm>
              <a:off x="773" y="518"/>
              <a:ext cx="6" cy="6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10"/>
                </a:cxn>
                <a:cxn ang="0">
                  <a:pos x="10" y="11"/>
                </a:cxn>
                <a:cxn ang="0">
                  <a:pos x="8" y="12"/>
                </a:cxn>
                <a:cxn ang="0">
                  <a:pos x="6" y="12"/>
                </a:cxn>
                <a:cxn ang="0">
                  <a:pos x="4" y="11"/>
                </a:cxn>
                <a:cxn ang="0">
                  <a:pos x="1" y="10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10" y="2"/>
                </a:cxn>
                <a:cxn ang="0">
                  <a:pos x="12" y="3"/>
                </a:cxn>
                <a:cxn ang="0">
                  <a:pos x="13" y="5"/>
                </a:cxn>
                <a:cxn ang="0">
                  <a:pos x="13" y="7"/>
                </a:cxn>
              </a:cxnLst>
              <a:rect l="0" t="0" r="r" b="b"/>
              <a:pathLst>
                <a:path w="13" h="12">
                  <a:moveTo>
                    <a:pt x="13" y="7"/>
                  </a:moveTo>
                  <a:lnTo>
                    <a:pt x="12" y="10"/>
                  </a:lnTo>
                  <a:lnTo>
                    <a:pt x="10" y="11"/>
                  </a:lnTo>
                  <a:lnTo>
                    <a:pt x="8" y="12"/>
                  </a:lnTo>
                  <a:lnTo>
                    <a:pt x="6" y="12"/>
                  </a:lnTo>
                  <a:lnTo>
                    <a:pt x="4" y="11"/>
                  </a:lnTo>
                  <a:lnTo>
                    <a:pt x="1" y="10"/>
                  </a:lnTo>
                  <a:lnTo>
                    <a:pt x="0" y="7"/>
                  </a:lnTo>
                  <a:lnTo>
                    <a:pt x="0" y="5"/>
                  </a:lnTo>
                  <a:lnTo>
                    <a:pt x="1" y="3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2"/>
                  </a:lnTo>
                  <a:lnTo>
                    <a:pt x="12" y="3"/>
                  </a:lnTo>
                  <a:lnTo>
                    <a:pt x="13" y="5"/>
                  </a:lnTo>
                  <a:lnTo>
                    <a:pt x="13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2"/>
            <p:cNvSpPr>
              <a:spLocks/>
            </p:cNvSpPr>
            <p:nvPr/>
          </p:nvSpPr>
          <p:spPr bwMode="auto">
            <a:xfrm>
              <a:off x="766" y="497"/>
              <a:ext cx="41" cy="123"/>
            </a:xfrm>
            <a:custGeom>
              <a:avLst/>
              <a:gdLst/>
              <a:ahLst/>
              <a:cxnLst>
                <a:cxn ang="0">
                  <a:pos x="58" y="2"/>
                </a:cxn>
                <a:cxn ang="0">
                  <a:pos x="62" y="10"/>
                </a:cxn>
                <a:cxn ang="0">
                  <a:pos x="68" y="29"/>
                </a:cxn>
                <a:cxn ang="0">
                  <a:pos x="75" y="48"/>
                </a:cxn>
                <a:cxn ang="0">
                  <a:pos x="78" y="57"/>
                </a:cxn>
                <a:cxn ang="0">
                  <a:pos x="75" y="63"/>
                </a:cxn>
                <a:cxn ang="0">
                  <a:pos x="65" y="76"/>
                </a:cxn>
                <a:cxn ang="0">
                  <a:pos x="54" y="94"/>
                </a:cxn>
                <a:cxn ang="0">
                  <a:pos x="40" y="115"/>
                </a:cxn>
                <a:cxn ang="0">
                  <a:pos x="26" y="137"/>
                </a:cxn>
                <a:cxn ang="0">
                  <a:pos x="13" y="155"/>
                </a:cxn>
                <a:cxn ang="0">
                  <a:pos x="5" y="168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0" y="175"/>
                </a:cxn>
                <a:cxn ang="0">
                  <a:pos x="1" y="178"/>
                </a:cxn>
                <a:cxn ang="0">
                  <a:pos x="1" y="183"/>
                </a:cxn>
                <a:cxn ang="0">
                  <a:pos x="4" y="186"/>
                </a:cxn>
                <a:cxn ang="0">
                  <a:pos x="6" y="189"/>
                </a:cxn>
                <a:cxn ang="0">
                  <a:pos x="10" y="191"/>
                </a:cxn>
                <a:cxn ang="0">
                  <a:pos x="15" y="196"/>
                </a:cxn>
                <a:cxn ang="0">
                  <a:pos x="21" y="199"/>
                </a:cxn>
                <a:cxn ang="0">
                  <a:pos x="27" y="204"/>
                </a:cxn>
                <a:cxn ang="0">
                  <a:pos x="33" y="208"/>
                </a:cxn>
                <a:cxn ang="0">
                  <a:pos x="37" y="212"/>
                </a:cxn>
                <a:cxn ang="0">
                  <a:pos x="41" y="214"/>
                </a:cxn>
                <a:cxn ang="0">
                  <a:pos x="36" y="220"/>
                </a:cxn>
                <a:cxn ang="0">
                  <a:pos x="27" y="230"/>
                </a:cxn>
                <a:cxn ang="0">
                  <a:pos x="19" y="239"/>
                </a:cxn>
                <a:cxn ang="0">
                  <a:pos x="15" y="244"/>
                </a:cxn>
                <a:cxn ang="0">
                  <a:pos x="19" y="246"/>
                </a:cxn>
                <a:cxn ang="0">
                  <a:pos x="48" y="213"/>
                </a:cxn>
                <a:cxn ang="0">
                  <a:pos x="46" y="212"/>
                </a:cxn>
                <a:cxn ang="0">
                  <a:pos x="41" y="208"/>
                </a:cxn>
                <a:cxn ang="0">
                  <a:pos x="36" y="205"/>
                </a:cxn>
                <a:cxn ang="0">
                  <a:pos x="30" y="200"/>
                </a:cxn>
                <a:cxn ang="0">
                  <a:pos x="25" y="196"/>
                </a:cxn>
                <a:cxn ang="0">
                  <a:pos x="19" y="192"/>
                </a:cxn>
                <a:cxn ang="0">
                  <a:pos x="13" y="188"/>
                </a:cxn>
                <a:cxn ang="0">
                  <a:pos x="10" y="185"/>
                </a:cxn>
                <a:cxn ang="0">
                  <a:pos x="7" y="183"/>
                </a:cxn>
                <a:cxn ang="0">
                  <a:pos x="6" y="181"/>
                </a:cxn>
                <a:cxn ang="0">
                  <a:pos x="5" y="178"/>
                </a:cxn>
                <a:cxn ang="0">
                  <a:pos x="5" y="176"/>
                </a:cxn>
                <a:cxn ang="0">
                  <a:pos x="5" y="174"/>
                </a:cxn>
                <a:cxn ang="0">
                  <a:pos x="8" y="169"/>
                </a:cxn>
                <a:cxn ang="0">
                  <a:pos x="18" y="155"/>
                </a:cxn>
                <a:cxn ang="0">
                  <a:pos x="29" y="137"/>
                </a:cxn>
                <a:cxn ang="0">
                  <a:pos x="43" y="116"/>
                </a:cxn>
                <a:cxn ang="0">
                  <a:pos x="57" y="95"/>
                </a:cxn>
                <a:cxn ang="0">
                  <a:pos x="70" y="77"/>
                </a:cxn>
                <a:cxn ang="0">
                  <a:pos x="78" y="63"/>
                </a:cxn>
                <a:cxn ang="0">
                  <a:pos x="81" y="59"/>
                </a:cxn>
                <a:cxn ang="0">
                  <a:pos x="83" y="57"/>
                </a:cxn>
                <a:cxn ang="0">
                  <a:pos x="63" y="0"/>
                </a:cxn>
                <a:cxn ang="0">
                  <a:pos x="58" y="2"/>
                </a:cxn>
              </a:cxnLst>
              <a:rect l="0" t="0" r="r" b="b"/>
              <a:pathLst>
                <a:path w="83" h="246">
                  <a:moveTo>
                    <a:pt x="58" y="2"/>
                  </a:moveTo>
                  <a:lnTo>
                    <a:pt x="62" y="10"/>
                  </a:lnTo>
                  <a:lnTo>
                    <a:pt x="68" y="29"/>
                  </a:lnTo>
                  <a:lnTo>
                    <a:pt x="75" y="48"/>
                  </a:lnTo>
                  <a:lnTo>
                    <a:pt x="78" y="57"/>
                  </a:lnTo>
                  <a:lnTo>
                    <a:pt x="75" y="63"/>
                  </a:lnTo>
                  <a:lnTo>
                    <a:pt x="65" y="76"/>
                  </a:lnTo>
                  <a:lnTo>
                    <a:pt x="54" y="94"/>
                  </a:lnTo>
                  <a:lnTo>
                    <a:pt x="40" y="115"/>
                  </a:lnTo>
                  <a:lnTo>
                    <a:pt x="26" y="137"/>
                  </a:lnTo>
                  <a:lnTo>
                    <a:pt x="13" y="155"/>
                  </a:lnTo>
                  <a:lnTo>
                    <a:pt x="5" y="168"/>
                  </a:lnTo>
                  <a:lnTo>
                    <a:pt x="1" y="173"/>
                  </a:lnTo>
                  <a:lnTo>
                    <a:pt x="1" y="173"/>
                  </a:lnTo>
                  <a:lnTo>
                    <a:pt x="1" y="173"/>
                  </a:lnTo>
                  <a:lnTo>
                    <a:pt x="1" y="173"/>
                  </a:lnTo>
                  <a:lnTo>
                    <a:pt x="1" y="173"/>
                  </a:lnTo>
                  <a:lnTo>
                    <a:pt x="0" y="175"/>
                  </a:lnTo>
                  <a:lnTo>
                    <a:pt x="1" y="178"/>
                  </a:lnTo>
                  <a:lnTo>
                    <a:pt x="1" y="183"/>
                  </a:lnTo>
                  <a:lnTo>
                    <a:pt x="4" y="186"/>
                  </a:lnTo>
                  <a:lnTo>
                    <a:pt x="6" y="189"/>
                  </a:lnTo>
                  <a:lnTo>
                    <a:pt x="10" y="191"/>
                  </a:lnTo>
                  <a:lnTo>
                    <a:pt x="15" y="196"/>
                  </a:lnTo>
                  <a:lnTo>
                    <a:pt x="21" y="199"/>
                  </a:lnTo>
                  <a:lnTo>
                    <a:pt x="27" y="204"/>
                  </a:lnTo>
                  <a:lnTo>
                    <a:pt x="33" y="208"/>
                  </a:lnTo>
                  <a:lnTo>
                    <a:pt x="37" y="212"/>
                  </a:lnTo>
                  <a:lnTo>
                    <a:pt x="41" y="214"/>
                  </a:lnTo>
                  <a:lnTo>
                    <a:pt x="36" y="220"/>
                  </a:lnTo>
                  <a:lnTo>
                    <a:pt x="27" y="230"/>
                  </a:lnTo>
                  <a:lnTo>
                    <a:pt x="19" y="239"/>
                  </a:lnTo>
                  <a:lnTo>
                    <a:pt x="15" y="244"/>
                  </a:lnTo>
                  <a:lnTo>
                    <a:pt x="19" y="246"/>
                  </a:lnTo>
                  <a:lnTo>
                    <a:pt x="48" y="213"/>
                  </a:lnTo>
                  <a:lnTo>
                    <a:pt x="46" y="212"/>
                  </a:lnTo>
                  <a:lnTo>
                    <a:pt x="41" y="208"/>
                  </a:lnTo>
                  <a:lnTo>
                    <a:pt x="36" y="205"/>
                  </a:lnTo>
                  <a:lnTo>
                    <a:pt x="30" y="200"/>
                  </a:lnTo>
                  <a:lnTo>
                    <a:pt x="25" y="196"/>
                  </a:lnTo>
                  <a:lnTo>
                    <a:pt x="19" y="192"/>
                  </a:lnTo>
                  <a:lnTo>
                    <a:pt x="13" y="188"/>
                  </a:lnTo>
                  <a:lnTo>
                    <a:pt x="10" y="185"/>
                  </a:lnTo>
                  <a:lnTo>
                    <a:pt x="7" y="183"/>
                  </a:lnTo>
                  <a:lnTo>
                    <a:pt x="6" y="181"/>
                  </a:lnTo>
                  <a:lnTo>
                    <a:pt x="5" y="178"/>
                  </a:lnTo>
                  <a:lnTo>
                    <a:pt x="5" y="176"/>
                  </a:lnTo>
                  <a:lnTo>
                    <a:pt x="5" y="174"/>
                  </a:lnTo>
                  <a:lnTo>
                    <a:pt x="8" y="169"/>
                  </a:lnTo>
                  <a:lnTo>
                    <a:pt x="18" y="155"/>
                  </a:lnTo>
                  <a:lnTo>
                    <a:pt x="29" y="137"/>
                  </a:lnTo>
                  <a:lnTo>
                    <a:pt x="43" y="116"/>
                  </a:lnTo>
                  <a:lnTo>
                    <a:pt x="57" y="95"/>
                  </a:lnTo>
                  <a:lnTo>
                    <a:pt x="70" y="77"/>
                  </a:lnTo>
                  <a:lnTo>
                    <a:pt x="78" y="63"/>
                  </a:lnTo>
                  <a:lnTo>
                    <a:pt x="81" y="59"/>
                  </a:lnTo>
                  <a:lnTo>
                    <a:pt x="83" y="57"/>
                  </a:lnTo>
                  <a:lnTo>
                    <a:pt x="63" y="0"/>
                  </a:lnTo>
                  <a:lnTo>
                    <a:pt x="5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3"/>
            <p:cNvSpPr>
              <a:spLocks/>
            </p:cNvSpPr>
            <p:nvPr/>
          </p:nvSpPr>
          <p:spPr bwMode="auto">
            <a:xfrm>
              <a:off x="747" y="659"/>
              <a:ext cx="42" cy="79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55" y="1"/>
                </a:cxn>
                <a:cxn ang="0">
                  <a:pos x="55" y="5"/>
                </a:cxn>
                <a:cxn ang="0">
                  <a:pos x="53" y="11"/>
                </a:cxn>
                <a:cxn ang="0">
                  <a:pos x="50" y="17"/>
                </a:cxn>
                <a:cxn ang="0">
                  <a:pos x="44" y="23"/>
                </a:cxn>
                <a:cxn ang="0">
                  <a:pos x="37" y="28"/>
                </a:cxn>
                <a:cxn ang="0">
                  <a:pos x="30" y="33"/>
                </a:cxn>
                <a:cxn ang="0">
                  <a:pos x="26" y="40"/>
                </a:cxn>
                <a:cxn ang="0">
                  <a:pos x="27" y="40"/>
                </a:cxn>
                <a:cxn ang="0">
                  <a:pos x="30" y="39"/>
                </a:cxn>
                <a:cxn ang="0">
                  <a:pos x="34" y="39"/>
                </a:cxn>
                <a:cxn ang="0">
                  <a:pos x="37" y="40"/>
                </a:cxn>
                <a:cxn ang="0">
                  <a:pos x="34" y="41"/>
                </a:cxn>
                <a:cxn ang="0">
                  <a:pos x="27" y="46"/>
                </a:cxn>
                <a:cxn ang="0">
                  <a:pos x="19" y="54"/>
                </a:cxn>
                <a:cxn ang="0">
                  <a:pos x="13" y="65"/>
                </a:cxn>
                <a:cxn ang="0">
                  <a:pos x="11" y="73"/>
                </a:cxn>
                <a:cxn ang="0">
                  <a:pos x="11" y="73"/>
                </a:cxn>
                <a:cxn ang="0">
                  <a:pos x="12" y="71"/>
                </a:cxn>
                <a:cxn ang="0">
                  <a:pos x="12" y="69"/>
                </a:cxn>
                <a:cxn ang="0">
                  <a:pos x="22" y="66"/>
                </a:cxn>
                <a:cxn ang="0">
                  <a:pos x="20" y="68"/>
                </a:cxn>
                <a:cxn ang="0">
                  <a:pos x="14" y="72"/>
                </a:cxn>
                <a:cxn ang="0">
                  <a:pos x="8" y="83"/>
                </a:cxn>
                <a:cxn ang="0">
                  <a:pos x="2" y="100"/>
                </a:cxn>
                <a:cxn ang="0">
                  <a:pos x="0" y="117"/>
                </a:cxn>
                <a:cxn ang="0">
                  <a:pos x="1" y="127"/>
                </a:cxn>
                <a:cxn ang="0">
                  <a:pos x="2" y="133"/>
                </a:cxn>
                <a:cxn ang="0">
                  <a:pos x="4" y="134"/>
                </a:cxn>
                <a:cxn ang="0">
                  <a:pos x="11" y="145"/>
                </a:cxn>
                <a:cxn ang="0">
                  <a:pos x="13" y="136"/>
                </a:cxn>
                <a:cxn ang="0">
                  <a:pos x="14" y="138"/>
                </a:cxn>
                <a:cxn ang="0">
                  <a:pos x="19" y="142"/>
                </a:cxn>
                <a:cxn ang="0">
                  <a:pos x="24" y="148"/>
                </a:cxn>
                <a:cxn ang="0">
                  <a:pos x="29" y="153"/>
                </a:cxn>
                <a:cxn ang="0">
                  <a:pos x="33" y="154"/>
                </a:cxn>
                <a:cxn ang="0">
                  <a:pos x="35" y="151"/>
                </a:cxn>
                <a:cxn ang="0">
                  <a:pos x="36" y="147"/>
                </a:cxn>
                <a:cxn ang="0">
                  <a:pos x="36" y="146"/>
                </a:cxn>
                <a:cxn ang="0">
                  <a:pos x="53" y="156"/>
                </a:cxn>
                <a:cxn ang="0">
                  <a:pos x="52" y="155"/>
                </a:cxn>
                <a:cxn ang="0">
                  <a:pos x="50" y="151"/>
                </a:cxn>
                <a:cxn ang="0">
                  <a:pos x="48" y="142"/>
                </a:cxn>
                <a:cxn ang="0">
                  <a:pos x="48" y="131"/>
                </a:cxn>
                <a:cxn ang="0">
                  <a:pos x="52" y="121"/>
                </a:cxn>
                <a:cxn ang="0">
                  <a:pos x="62" y="116"/>
                </a:cxn>
                <a:cxn ang="0">
                  <a:pos x="71" y="111"/>
                </a:cxn>
                <a:cxn ang="0">
                  <a:pos x="78" y="106"/>
                </a:cxn>
                <a:cxn ang="0">
                  <a:pos x="79" y="98"/>
                </a:cxn>
                <a:cxn ang="0">
                  <a:pos x="78" y="87"/>
                </a:cxn>
                <a:cxn ang="0">
                  <a:pos x="75" y="77"/>
                </a:cxn>
                <a:cxn ang="0">
                  <a:pos x="77" y="69"/>
                </a:cxn>
                <a:cxn ang="0">
                  <a:pos x="82" y="51"/>
                </a:cxn>
                <a:cxn ang="0">
                  <a:pos x="84" y="38"/>
                </a:cxn>
                <a:cxn ang="0">
                  <a:pos x="84" y="28"/>
                </a:cxn>
                <a:cxn ang="0">
                  <a:pos x="82" y="25"/>
                </a:cxn>
                <a:cxn ang="0">
                  <a:pos x="78" y="4"/>
                </a:cxn>
                <a:cxn ang="0">
                  <a:pos x="75" y="4"/>
                </a:cxn>
                <a:cxn ang="0">
                  <a:pos x="70" y="5"/>
                </a:cxn>
                <a:cxn ang="0">
                  <a:pos x="63" y="4"/>
                </a:cxn>
                <a:cxn ang="0">
                  <a:pos x="55" y="0"/>
                </a:cxn>
              </a:cxnLst>
              <a:rect l="0" t="0" r="r" b="b"/>
              <a:pathLst>
                <a:path w="84" h="156">
                  <a:moveTo>
                    <a:pt x="55" y="0"/>
                  </a:moveTo>
                  <a:lnTo>
                    <a:pt x="55" y="1"/>
                  </a:lnTo>
                  <a:lnTo>
                    <a:pt x="55" y="5"/>
                  </a:lnTo>
                  <a:lnTo>
                    <a:pt x="53" y="11"/>
                  </a:lnTo>
                  <a:lnTo>
                    <a:pt x="50" y="17"/>
                  </a:lnTo>
                  <a:lnTo>
                    <a:pt x="44" y="23"/>
                  </a:lnTo>
                  <a:lnTo>
                    <a:pt x="37" y="28"/>
                  </a:lnTo>
                  <a:lnTo>
                    <a:pt x="30" y="33"/>
                  </a:lnTo>
                  <a:lnTo>
                    <a:pt x="26" y="40"/>
                  </a:lnTo>
                  <a:lnTo>
                    <a:pt x="27" y="40"/>
                  </a:lnTo>
                  <a:lnTo>
                    <a:pt x="30" y="39"/>
                  </a:lnTo>
                  <a:lnTo>
                    <a:pt x="34" y="39"/>
                  </a:lnTo>
                  <a:lnTo>
                    <a:pt x="37" y="40"/>
                  </a:lnTo>
                  <a:lnTo>
                    <a:pt x="34" y="41"/>
                  </a:lnTo>
                  <a:lnTo>
                    <a:pt x="27" y="46"/>
                  </a:lnTo>
                  <a:lnTo>
                    <a:pt x="19" y="54"/>
                  </a:lnTo>
                  <a:lnTo>
                    <a:pt x="13" y="65"/>
                  </a:lnTo>
                  <a:lnTo>
                    <a:pt x="11" y="73"/>
                  </a:lnTo>
                  <a:lnTo>
                    <a:pt x="11" y="73"/>
                  </a:lnTo>
                  <a:lnTo>
                    <a:pt x="12" y="71"/>
                  </a:lnTo>
                  <a:lnTo>
                    <a:pt x="12" y="69"/>
                  </a:lnTo>
                  <a:lnTo>
                    <a:pt x="22" y="66"/>
                  </a:lnTo>
                  <a:lnTo>
                    <a:pt x="20" y="68"/>
                  </a:lnTo>
                  <a:lnTo>
                    <a:pt x="14" y="72"/>
                  </a:lnTo>
                  <a:lnTo>
                    <a:pt x="8" y="83"/>
                  </a:lnTo>
                  <a:lnTo>
                    <a:pt x="2" y="100"/>
                  </a:lnTo>
                  <a:lnTo>
                    <a:pt x="0" y="117"/>
                  </a:lnTo>
                  <a:lnTo>
                    <a:pt x="1" y="127"/>
                  </a:lnTo>
                  <a:lnTo>
                    <a:pt x="2" y="133"/>
                  </a:lnTo>
                  <a:lnTo>
                    <a:pt x="4" y="134"/>
                  </a:lnTo>
                  <a:lnTo>
                    <a:pt x="11" y="145"/>
                  </a:lnTo>
                  <a:lnTo>
                    <a:pt x="13" y="136"/>
                  </a:lnTo>
                  <a:lnTo>
                    <a:pt x="14" y="138"/>
                  </a:lnTo>
                  <a:lnTo>
                    <a:pt x="19" y="142"/>
                  </a:lnTo>
                  <a:lnTo>
                    <a:pt x="24" y="148"/>
                  </a:lnTo>
                  <a:lnTo>
                    <a:pt x="29" y="153"/>
                  </a:lnTo>
                  <a:lnTo>
                    <a:pt x="33" y="154"/>
                  </a:lnTo>
                  <a:lnTo>
                    <a:pt x="35" y="151"/>
                  </a:lnTo>
                  <a:lnTo>
                    <a:pt x="36" y="147"/>
                  </a:lnTo>
                  <a:lnTo>
                    <a:pt x="36" y="146"/>
                  </a:lnTo>
                  <a:lnTo>
                    <a:pt x="53" y="156"/>
                  </a:lnTo>
                  <a:lnTo>
                    <a:pt x="52" y="155"/>
                  </a:lnTo>
                  <a:lnTo>
                    <a:pt x="50" y="151"/>
                  </a:lnTo>
                  <a:lnTo>
                    <a:pt x="48" y="142"/>
                  </a:lnTo>
                  <a:lnTo>
                    <a:pt x="48" y="131"/>
                  </a:lnTo>
                  <a:lnTo>
                    <a:pt x="52" y="121"/>
                  </a:lnTo>
                  <a:lnTo>
                    <a:pt x="62" y="116"/>
                  </a:lnTo>
                  <a:lnTo>
                    <a:pt x="71" y="111"/>
                  </a:lnTo>
                  <a:lnTo>
                    <a:pt x="78" y="106"/>
                  </a:lnTo>
                  <a:lnTo>
                    <a:pt x="79" y="98"/>
                  </a:lnTo>
                  <a:lnTo>
                    <a:pt x="78" y="87"/>
                  </a:lnTo>
                  <a:lnTo>
                    <a:pt x="75" y="77"/>
                  </a:lnTo>
                  <a:lnTo>
                    <a:pt x="77" y="69"/>
                  </a:lnTo>
                  <a:lnTo>
                    <a:pt x="82" y="51"/>
                  </a:lnTo>
                  <a:lnTo>
                    <a:pt x="84" y="38"/>
                  </a:lnTo>
                  <a:lnTo>
                    <a:pt x="84" y="28"/>
                  </a:lnTo>
                  <a:lnTo>
                    <a:pt x="82" y="25"/>
                  </a:lnTo>
                  <a:lnTo>
                    <a:pt x="78" y="4"/>
                  </a:lnTo>
                  <a:lnTo>
                    <a:pt x="75" y="4"/>
                  </a:lnTo>
                  <a:lnTo>
                    <a:pt x="70" y="5"/>
                  </a:lnTo>
                  <a:lnTo>
                    <a:pt x="63" y="4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4"/>
            <p:cNvSpPr>
              <a:spLocks/>
            </p:cNvSpPr>
            <p:nvPr/>
          </p:nvSpPr>
          <p:spPr bwMode="auto">
            <a:xfrm>
              <a:off x="774" y="620"/>
              <a:ext cx="34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5"/>
                </a:cxn>
                <a:cxn ang="0">
                  <a:pos x="22" y="9"/>
                </a:cxn>
                <a:cxn ang="0">
                  <a:pos x="33" y="15"/>
                </a:cxn>
                <a:cxn ang="0">
                  <a:pos x="39" y="19"/>
                </a:cxn>
                <a:cxn ang="0">
                  <a:pos x="46" y="23"/>
                </a:cxn>
                <a:cxn ang="0">
                  <a:pos x="52" y="28"/>
                </a:cxn>
                <a:cxn ang="0">
                  <a:pos x="58" y="31"/>
                </a:cxn>
                <a:cxn ang="0">
                  <a:pos x="63" y="36"/>
                </a:cxn>
                <a:cxn ang="0">
                  <a:pos x="67" y="39"/>
                </a:cxn>
                <a:cxn ang="0">
                  <a:pos x="68" y="43"/>
                </a:cxn>
                <a:cxn ang="0">
                  <a:pos x="68" y="45"/>
                </a:cxn>
                <a:cxn ang="0">
                  <a:pos x="66" y="47"/>
                </a:cxn>
                <a:cxn ang="0">
                  <a:pos x="61" y="49"/>
                </a:cxn>
                <a:cxn ang="0">
                  <a:pos x="55" y="50"/>
                </a:cxn>
                <a:cxn ang="0">
                  <a:pos x="48" y="51"/>
                </a:cxn>
                <a:cxn ang="0">
                  <a:pos x="41" y="52"/>
                </a:cxn>
                <a:cxn ang="0">
                  <a:pos x="33" y="52"/>
                </a:cxn>
                <a:cxn ang="0">
                  <a:pos x="27" y="52"/>
                </a:cxn>
                <a:cxn ang="0">
                  <a:pos x="23" y="51"/>
                </a:cxn>
                <a:cxn ang="0">
                  <a:pos x="19" y="51"/>
                </a:cxn>
                <a:cxn ang="0">
                  <a:pos x="15" y="49"/>
                </a:cxn>
                <a:cxn ang="0">
                  <a:pos x="10" y="45"/>
                </a:cxn>
                <a:cxn ang="0">
                  <a:pos x="12" y="39"/>
                </a:cxn>
                <a:cxn ang="0">
                  <a:pos x="18" y="36"/>
                </a:cxn>
                <a:cxn ang="0">
                  <a:pos x="24" y="34"/>
                </a:cxn>
                <a:cxn ang="0">
                  <a:pos x="30" y="32"/>
                </a:cxn>
                <a:cxn ang="0">
                  <a:pos x="32" y="32"/>
                </a:cxn>
                <a:cxn ang="0">
                  <a:pos x="30" y="30"/>
                </a:cxn>
                <a:cxn ang="0">
                  <a:pos x="25" y="24"/>
                </a:cxn>
                <a:cxn ang="0">
                  <a:pos x="15" y="15"/>
                </a:cxn>
                <a:cxn ang="0">
                  <a:pos x="0" y="0"/>
                </a:cxn>
              </a:cxnLst>
              <a:rect l="0" t="0" r="r" b="b"/>
              <a:pathLst>
                <a:path w="68" h="52">
                  <a:moveTo>
                    <a:pt x="0" y="0"/>
                  </a:moveTo>
                  <a:lnTo>
                    <a:pt x="3" y="1"/>
                  </a:lnTo>
                  <a:lnTo>
                    <a:pt x="11" y="5"/>
                  </a:lnTo>
                  <a:lnTo>
                    <a:pt x="22" y="9"/>
                  </a:lnTo>
                  <a:lnTo>
                    <a:pt x="33" y="15"/>
                  </a:lnTo>
                  <a:lnTo>
                    <a:pt x="39" y="19"/>
                  </a:lnTo>
                  <a:lnTo>
                    <a:pt x="46" y="23"/>
                  </a:lnTo>
                  <a:lnTo>
                    <a:pt x="52" y="28"/>
                  </a:lnTo>
                  <a:lnTo>
                    <a:pt x="58" y="31"/>
                  </a:lnTo>
                  <a:lnTo>
                    <a:pt x="63" y="36"/>
                  </a:lnTo>
                  <a:lnTo>
                    <a:pt x="67" y="39"/>
                  </a:lnTo>
                  <a:lnTo>
                    <a:pt x="68" y="43"/>
                  </a:lnTo>
                  <a:lnTo>
                    <a:pt x="68" y="45"/>
                  </a:lnTo>
                  <a:lnTo>
                    <a:pt x="66" y="47"/>
                  </a:lnTo>
                  <a:lnTo>
                    <a:pt x="61" y="49"/>
                  </a:lnTo>
                  <a:lnTo>
                    <a:pt x="55" y="50"/>
                  </a:lnTo>
                  <a:lnTo>
                    <a:pt x="48" y="51"/>
                  </a:lnTo>
                  <a:lnTo>
                    <a:pt x="41" y="52"/>
                  </a:lnTo>
                  <a:lnTo>
                    <a:pt x="33" y="52"/>
                  </a:lnTo>
                  <a:lnTo>
                    <a:pt x="27" y="52"/>
                  </a:lnTo>
                  <a:lnTo>
                    <a:pt x="23" y="51"/>
                  </a:lnTo>
                  <a:lnTo>
                    <a:pt x="19" y="51"/>
                  </a:lnTo>
                  <a:lnTo>
                    <a:pt x="15" y="49"/>
                  </a:lnTo>
                  <a:lnTo>
                    <a:pt x="10" y="45"/>
                  </a:lnTo>
                  <a:lnTo>
                    <a:pt x="12" y="39"/>
                  </a:lnTo>
                  <a:lnTo>
                    <a:pt x="18" y="36"/>
                  </a:lnTo>
                  <a:lnTo>
                    <a:pt x="24" y="34"/>
                  </a:lnTo>
                  <a:lnTo>
                    <a:pt x="30" y="32"/>
                  </a:lnTo>
                  <a:lnTo>
                    <a:pt x="32" y="32"/>
                  </a:lnTo>
                  <a:lnTo>
                    <a:pt x="30" y="30"/>
                  </a:lnTo>
                  <a:lnTo>
                    <a:pt x="25" y="24"/>
                  </a:lnTo>
                  <a:lnTo>
                    <a:pt x="15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5"/>
            <p:cNvSpPr>
              <a:spLocks/>
            </p:cNvSpPr>
            <p:nvPr/>
          </p:nvSpPr>
          <p:spPr bwMode="auto">
            <a:xfrm>
              <a:off x="979" y="553"/>
              <a:ext cx="43" cy="45"/>
            </a:xfrm>
            <a:custGeom>
              <a:avLst/>
              <a:gdLst/>
              <a:ahLst/>
              <a:cxnLst>
                <a:cxn ang="0">
                  <a:pos x="29" y="2"/>
                </a:cxn>
                <a:cxn ang="0">
                  <a:pos x="31" y="1"/>
                </a:cxn>
                <a:cxn ang="0">
                  <a:pos x="36" y="1"/>
                </a:cxn>
                <a:cxn ang="0">
                  <a:pos x="43" y="0"/>
                </a:cxn>
                <a:cxn ang="0">
                  <a:pos x="52" y="1"/>
                </a:cxn>
                <a:cxn ang="0">
                  <a:pos x="61" y="4"/>
                </a:cxn>
                <a:cxn ang="0">
                  <a:pos x="70" y="11"/>
                </a:cxn>
                <a:cxn ang="0">
                  <a:pos x="80" y="23"/>
                </a:cxn>
                <a:cxn ang="0">
                  <a:pos x="87" y="40"/>
                </a:cxn>
                <a:cxn ang="0">
                  <a:pos x="86" y="38"/>
                </a:cxn>
                <a:cxn ang="0">
                  <a:pos x="82" y="33"/>
                </a:cxn>
                <a:cxn ang="0">
                  <a:pos x="76" y="26"/>
                </a:cxn>
                <a:cxn ang="0">
                  <a:pos x="69" y="20"/>
                </a:cxn>
                <a:cxn ang="0">
                  <a:pos x="61" y="16"/>
                </a:cxn>
                <a:cxn ang="0">
                  <a:pos x="52" y="14"/>
                </a:cxn>
                <a:cxn ang="0">
                  <a:pos x="44" y="16"/>
                </a:cxn>
                <a:cxn ang="0">
                  <a:pos x="36" y="24"/>
                </a:cxn>
                <a:cxn ang="0">
                  <a:pos x="26" y="39"/>
                </a:cxn>
                <a:cxn ang="0">
                  <a:pos x="28" y="40"/>
                </a:cxn>
                <a:cxn ang="0">
                  <a:pos x="32" y="37"/>
                </a:cxn>
                <a:cxn ang="0">
                  <a:pos x="35" y="33"/>
                </a:cxn>
                <a:cxn ang="0">
                  <a:pos x="33" y="34"/>
                </a:cxn>
                <a:cxn ang="0">
                  <a:pos x="32" y="38"/>
                </a:cxn>
                <a:cxn ang="0">
                  <a:pos x="31" y="43"/>
                </a:cxn>
                <a:cxn ang="0">
                  <a:pos x="35" y="50"/>
                </a:cxn>
                <a:cxn ang="0">
                  <a:pos x="38" y="58"/>
                </a:cxn>
                <a:cxn ang="0">
                  <a:pos x="39" y="68"/>
                </a:cxn>
                <a:cxn ang="0">
                  <a:pos x="37" y="76"/>
                </a:cxn>
                <a:cxn ang="0">
                  <a:pos x="31" y="83"/>
                </a:cxn>
                <a:cxn ang="0">
                  <a:pos x="25" y="86"/>
                </a:cxn>
                <a:cxn ang="0">
                  <a:pos x="22" y="88"/>
                </a:cxn>
                <a:cxn ang="0">
                  <a:pos x="21" y="90"/>
                </a:cxn>
                <a:cxn ang="0">
                  <a:pos x="21" y="90"/>
                </a:cxn>
                <a:cxn ang="0">
                  <a:pos x="0" y="88"/>
                </a:cxn>
                <a:cxn ang="0">
                  <a:pos x="2" y="88"/>
                </a:cxn>
                <a:cxn ang="0">
                  <a:pos x="7" y="86"/>
                </a:cxn>
                <a:cxn ang="0">
                  <a:pos x="12" y="81"/>
                </a:cxn>
                <a:cxn ang="0">
                  <a:pos x="16" y="71"/>
                </a:cxn>
                <a:cxn ang="0">
                  <a:pos x="17" y="58"/>
                </a:cxn>
                <a:cxn ang="0">
                  <a:pos x="17" y="48"/>
                </a:cxn>
                <a:cxn ang="0">
                  <a:pos x="16" y="41"/>
                </a:cxn>
                <a:cxn ang="0">
                  <a:pos x="16" y="39"/>
                </a:cxn>
                <a:cxn ang="0">
                  <a:pos x="15" y="34"/>
                </a:cxn>
                <a:cxn ang="0">
                  <a:pos x="14" y="22"/>
                </a:cxn>
                <a:cxn ang="0">
                  <a:pos x="17" y="10"/>
                </a:cxn>
                <a:cxn ang="0">
                  <a:pos x="29" y="2"/>
                </a:cxn>
              </a:cxnLst>
              <a:rect l="0" t="0" r="r" b="b"/>
              <a:pathLst>
                <a:path w="87" h="90">
                  <a:moveTo>
                    <a:pt x="29" y="2"/>
                  </a:moveTo>
                  <a:lnTo>
                    <a:pt x="31" y="1"/>
                  </a:lnTo>
                  <a:lnTo>
                    <a:pt x="36" y="1"/>
                  </a:lnTo>
                  <a:lnTo>
                    <a:pt x="43" y="0"/>
                  </a:lnTo>
                  <a:lnTo>
                    <a:pt x="52" y="1"/>
                  </a:lnTo>
                  <a:lnTo>
                    <a:pt x="61" y="4"/>
                  </a:lnTo>
                  <a:lnTo>
                    <a:pt x="70" y="11"/>
                  </a:lnTo>
                  <a:lnTo>
                    <a:pt x="80" y="23"/>
                  </a:lnTo>
                  <a:lnTo>
                    <a:pt x="87" y="40"/>
                  </a:lnTo>
                  <a:lnTo>
                    <a:pt x="86" y="38"/>
                  </a:lnTo>
                  <a:lnTo>
                    <a:pt x="82" y="33"/>
                  </a:lnTo>
                  <a:lnTo>
                    <a:pt x="76" y="26"/>
                  </a:lnTo>
                  <a:lnTo>
                    <a:pt x="69" y="20"/>
                  </a:lnTo>
                  <a:lnTo>
                    <a:pt x="61" y="16"/>
                  </a:lnTo>
                  <a:lnTo>
                    <a:pt x="52" y="14"/>
                  </a:lnTo>
                  <a:lnTo>
                    <a:pt x="44" y="16"/>
                  </a:lnTo>
                  <a:lnTo>
                    <a:pt x="36" y="24"/>
                  </a:lnTo>
                  <a:lnTo>
                    <a:pt x="26" y="39"/>
                  </a:lnTo>
                  <a:lnTo>
                    <a:pt x="28" y="40"/>
                  </a:lnTo>
                  <a:lnTo>
                    <a:pt x="32" y="37"/>
                  </a:lnTo>
                  <a:lnTo>
                    <a:pt x="35" y="33"/>
                  </a:lnTo>
                  <a:lnTo>
                    <a:pt x="33" y="34"/>
                  </a:lnTo>
                  <a:lnTo>
                    <a:pt x="32" y="38"/>
                  </a:lnTo>
                  <a:lnTo>
                    <a:pt x="31" y="43"/>
                  </a:lnTo>
                  <a:lnTo>
                    <a:pt x="35" y="50"/>
                  </a:lnTo>
                  <a:lnTo>
                    <a:pt x="38" y="58"/>
                  </a:lnTo>
                  <a:lnTo>
                    <a:pt x="39" y="68"/>
                  </a:lnTo>
                  <a:lnTo>
                    <a:pt x="37" y="76"/>
                  </a:lnTo>
                  <a:lnTo>
                    <a:pt x="31" y="83"/>
                  </a:lnTo>
                  <a:lnTo>
                    <a:pt x="25" y="86"/>
                  </a:lnTo>
                  <a:lnTo>
                    <a:pt x="22" y="88"/>
                  </a:lnTo>
                  <a:lnTo>
                    <a:pt x="21" y="90"/>
                  </a:lnTo>
                  <a:lnTo>
                    <a:pt x="21" y="90"/>
                  </a:lnTo>
                  <a:lnTo>
                    <a:pt x="0" y="88"/>
                  </a:lnTo>
                  <a:lnTo>
                    <a:pt x="2" y="88"/>
                  </a:lnTo>
                  <a:lnTo>
                    <a:pt x="7" y="86"/>
                  </a:lnTo>
                  <a:lnTo>
                    <a:pt x="12" y="81"/>
                  </a:lnTo>
                  <a:lnTo>
                    <a:pt x="16" y="71"/>
                  </a:lnTo>
                  <a:lnTo>
                    <a:pt x="17" y="58"/>
                  </a:lnTo>
                  <a:lnTo>
                    <a:pt x="17" y="48"/>
                  </a:lnTo>
                  <a:lnTo>
                    <a:pt x="16" y="41"/>
                  </a:lnTo>
                  <a:lnTo>
                    <a:pt x="16" y="39"/>
                  </a:lnTo>
                  <a:lnTo>
                    <a:pt x="15" y="34"/>
                  </a:lnTo>
                  <a:lnTo>
                    <a:pt x="14" y="22"/>
                  </a:lnTo>
                  <a:lnTo>
                    <a:pt x="17" y="10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66"/>
            <p:cNvSpPr>
              <a:spLocks/>
            </p:cNvSpPr>
            <p:nvPr/>
          </p:nvSpPr>
          <p:spPr bwMode="auto">
            <a:xfrm>
              <a:off x="972" y="360"/>
              <a:ext cx="45" cy="185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6" y="9"/>
                </a:cxn>
                <a:cxn ang="0">
                  <a:pos x="21" y="25"/>
                </a:cxn>
                <a:cxn ang="0">
                  <a:pos x="41" y="54"/>
                </a:cxn>
                <a:cxn ang="0">
                  <a:pos x="60" y="92"/>
                </a:cxn>
                <a:cxn ang="0">
                  <a:pos x="76" y="144"/>
                </a:cxn>
                <a:cxn ang="0">
                  <a:pos x="85" y="206"/>
                </a:cxn>
                <a:cxn ang="0">
                  <a:pos x="80" y="281"/>
                </a:cxn>
                <a:cxn ang="0">
                  <a:pos x="59" y="368"/>
                </a:cxn>
                <a:cxn ang="0">
                  <a:pos x="63" y="369"/>
                </a:cxn>
                <a:cxn ang="0">
                  <a:pos x="83" y="281"/>
                </a:cxn>
                <a:cxn ang="0">
                  <a:pos x="88" y="205"/>
                </a:cxn>
                <a:cxn ang="0">
                  <a:pos x="80" y="141"/>
                </a:cxn>
                <a:cxn ang="0">
                  <a:pos x="64" y="89"/>
                </a:cxn>
                <a:cxn ang="0">
                  <a:pos x="44" y="50"/>
                </a:cxn>
                <a:cxn ang="0">
                  <a:pos x="24" y="23"/>
                </a:cxn>
                <a:cxn ang="0">
                  <a:pos x="8" y="5"/>
                </a:cxn>
                <a:cxn ang="0">
                  <a:pos x="2" y="0"/>
                </a:cxn>
                <a:cxn ang="0">
                  <a:pos x="0" y="3"/>
                </a:cxn>
              </a:cxnLst>
              <a:rect l="0" t="0" r="r" b="b"/>
              <a:pathLst>
                <a:path w="88" h="369">
                  <a:moveTo>
                    <a:pt x="0" y="3"/>
                  </a:moveTo>
                  <a:lnTo>
                    <a:pt x="6" y="9"/>
                  </a:lnTo>
                  <a:lnTo>
                    <a:pt x="21" y="25"/>
                  </a:lnTo>
                  <a:lnTo>
                    <a:pt x="41" y="54"/>
                  </a:lnTo>
                  <a:lnTo>
                    <a:pt x="60" y="92"/>
                  </a:lnTo>
                  <a:lnTo>
                    <a:pt x="76" y="144"/>
                  </a:lnTo>
                  <a:lnTo>
                    <a:pt x="85" y="206"/>
                  </a:lnTo>
                  <a:lnTo>
                    <a:pt x="80" y="281"/>
                  </a:lnTo>
                  <a:lnTo>
                    <a:pt x="59" y="368"/>
                  </a:lnTo>
                  <a:lnTo>
                    <a:pt x="63" y="369"/>
                  </a:lnTo>
                  <a:lnTo>
                    <a:pt x="83" y="281"/>
                  </a:lnTo>
                  <a:lnTo>
                    <a:pt x="88" y="205"/>
                  </a:lnTo>
                  <a:lnTo>
                    <a:pt x="80" y="141"/>
                  </a:lnTo>
                  <a:lnTo>
                    <a:pt x="64" y="89"/>
                  </a:lnTo>
                  <a:lnTo>
                    <a:pt x="44" y="50"/>
                  </a:lnTo>
                  <a:lnTo>
                    <a:pt x="24" y="23"/>
                  </a:lnTo>
                  <a:lnTo>
                    <a:pt x="8" y="5"/>
                  </a:lnTo>
                  <a:lnTo>
                    <a:pt x="2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67"/>
            <p:cNvSpPr>
              <a:spLocks/>
            </p:cNvSpPr>
            <p:nvPr/>
          </p:nvSpPr>
          <p:spPr bwMode="auto">
            <a:xfrm>
              <a:off x="986" y="347"/>
              <a:ext cx="104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27" y="10"/>
                </a:cxn>
                <a:cxn ang="0">
                  <a:pos x="46" y="15"/>
                </a:cxn>
                <a:cxn ang="0">
                  <a:pos x="67" y="24"/>
                </a:cxn>
                <a:cxn ang="0">
                  <a:pos x="90" y="37"/>
                </a:cxn>
                <a:cxn ang="0">
                  <a:pos x="113" y="56"/>
                </a:cxn>
                <a:cxn ang="0">
                  <a:pos x="135" y="80"/>
                </a:cxn>
                <a:cxn ang="0">
                  <a:pos x="155" y="107"/>
                </a:cxn>
                <a:cxn ang="0">
                  <a:pos x="172" y="143"/>
                </a:cxn>
                <a:cxn ang="0">
                  <a:pos x="186" y="188"/>
                </a:cxn>
                <a:cxn ang="0">
                  <a:pos x="197" y="241"/>
                </a:cxn>
                <a:cxn ang="0">
                  <a:pos x="202" y="306"/>
                </a:cxn>
                <a:cxn ang="0">
                  <a:pos x="200" y="382"/>
                </a:cxn>
                <a:cxn ang="0">
                  <a:pos x="191" y="469"/>
                </a:cxn>
                <a:cxn ang="0">
                  <a:pos x="171" y="569"/>
                </a:cxn>
                <a:cxn ang="0">
                  <a:pos x="176" y="570"/>
                </a:cxn>
                <a:cxn ang="0">
                  <a:pos x="192" y="486"/>
                </a:cxn>
                <a:cxn ang="0">
                  <a:pos x="202" y="409"/>
                </a:cxn>
                <a:cxn ang="0">
                  <a:pos x="207" y="338"/>
                </a:cxn>
                <a:cxn ang="0">
                  <a:pos x="206" y="273"/>
                </a:cxn>
                <a:cxn ang="0">
                  <a:pos x="198" y="215"/>
                </a:cxn>
                <a:cxn ang="0">
                  <a:pos x="184" y="163"/>
                </a:cxn>
                <a:cxn ang="0">
                  <a:pos x="164" y="117"/>
                </a:cxn>
                <a:cxn ang="0">
                  <a:pos x="139" y="77"/>
                </a:cxn>
                <a:cxn ang="0">
                  <a:pos x="116" y="52"/>
                </a:cxn>
                <a:cxn ang="0">
                  <a:pos x="92" y="34"/>
                </a:cxn>
                <a:cxn ang="0">
                  <a:pos x="69" y="20"/>
                </a:cxn>
                <a:cxn ang="0">
                  <a:pos x="47" y="11"/>
                </a:cxn>
                <a:cxn ang="0">
                  <a:pos x="29" y="5"/>
                </a:cxn>
                <a:cxn ang="0">
                  <a:pos x="14" y="1"/>
                </a:cxn>
                <a:cxn ang="0">
                  <a:pos x="3" y="0"/>
                </a:cxn>
                <a:cxn ang="0">
                  <a:pos x="0" y="0"/>
                </a:cxn>
              </a:cxnLst>
              <a:rect l="0" t="0" r="r" b="b"/>
              <a:pathLst>
                <a:path w="207" h="570">
                  <a:moveTo>
                    <a:pt x="0" y="0"/>
                  </a:moveTo>
                  <a:lnTo>
                    <a:pt x="0" y="5"/>
                  </a:lnTo>
                  <a:lnTo>
                    <a:pt x="3" y="5"/>
                  </a:lnTo>
                  <a:lnTo>
                    <a:pt x="14" y="6"/>
                  </a:lnTo>
                  <a:lnTo>
                    <a:pt x="27" y="10"/>
                  </a:lnTo>
                  <a:lnTo>
                    <a:pt x="46" y="15"/>
                  </a:lnTo>
                  <a:lnTo>
                    <a:pt x="67" y="24"/>
                  </a:lnTo>
                  <a:lnTo>
                    <a:pt x="90" y="37"/>
                  </a:lnTo>
                  <a:lnTo>
                    <a:pt x="113" y="56"/>
                  </a:lnTo>
                  <a:lnTo>
                    <a:pt x="135" y="80"/>
                  </a:lnTo>
                  <a:lnTo>
                    <a:pt x="155" y="107"/>
                  </a:lnTo>
                  <a:lnTo>
                    <a:pt x="172" y="143"/>
                  </a:lnTo>
                  <a:lnTo>
                    <a:pt x="186" y="188"/>
                  </a:lnTo>
                  <a:lnTo>
                    <a:pt x="197" y="241"/>
                  </a:lnTo>
                  <a:lnTo>
                    <a:pt x="202" y="306"/>
                  </a:lnTo>
                  <a:lnTo>
                    <a:pt x="200" y="382"/>
                  </a:lnTo>
                  <a:lnTo>
                    <a:pt x="191" y="469"/>
                  </a:lnTo>
                  <a:lnTo>
                    <a:pt x="171" y="569"/>
                  </a:lnTo>
                  <a:lnTo>
                    <a:pt x="176" y="570"/>
                  </a:lnTo>
                  <a:lnTo>
                    <a:pt x="192" y="486"/>
                  </a:lnTo>
                  <a:lnTo>
                    <a:pt x="202" y="409"/>
                  </a:lnTo>
                  <a:lnTo>
                    <a:pt x="207" y="338"/>
                  </a:lnTo>
                  <a:lnTo>
                    <a:pt x="206" y="273"/>
                  </a:lnTo>
                  <a:lnTo>
                    <a:pt x="198" y="215"/>
                  </a:lnTo>
                  <a:lnTo>
                    <a:pt x="184" y="163"/>
                  </a:lnTo>
                  <a:lnTo>
                    <a:pt x="164" y="117"/>
                  </a:lnTo>
                  <a:lnTo>
                    <a:pt x="139" y="77"/>
                  </a:lnTo>
                  <a:lnTo>
                    <a:pt x="116" y="52"/>
                  </a:lnTo>
                  <a:lnTo>
                    <a:pt x="92" y="34"/>
                  </a:lnTo>
                  <a:lnTo>
                    <a:pt x="69" y="20"/>
                  </a:lnTo>
                  <a:lnTo>
                    <a:pt x="47" y="11"/>
                  </a:lnTo>
                  <a:lnTo>
                    <a:pt x="29" y="5"/>
                  </a:lnTo>
                  <a:lnTo>
                    <a:pt x="14" y="1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68"/>
            <p:cNvSpPr>
              <a:spLocks/>
            </p:cNvSpPr>
            <p:nvPr/>
          </p:nvSpPr>
          <p:spPr bwMode="auto">
            <a:xfrm>
              <a:off x="912" y="358"/>
              <a:ext cx="78" cy="247"/>
            </a:xfrm>
            <a:custGeom>
              <a:avLst/>
              <a:gdLst/>
              <a:ahLst/>
              <a:cxnLst>
                <a:cxn ang="0">
                  <a:pos x="117" y="1"/>
                </a:cxn>
                <a:cxn ang="0">
                  <a:pos x="119" y="6"/>
                </a:cxn>
                <a:cxn ang="0">
                  <a:pos x="123" y="16"/>
                </a:cxn>
                <a:cxn ang="0">
                  <a:pos x="128" y="33"/>
                </a:cxn>
                <a:cxn ang="0">
                  <a:pos x="135" y="55"/>
                </a:cxn>
                <a:cxn ang="0">
                  <a:pos x="141" y="82"/>
                </a:cxn>
                <a:cxn ang="0">
                  <a:pos x="146" y="113"/>
                </a:cxn>
                <a:cxn ang="0">
                  <a:pos x="150" y="146"/>
                </a:cxn>
                <a:cxn ang="0">
                  <a:pos x="152" y="183"/>
                </a:cxn>
                <a:cxn ang="0">
                  <a:pos x="151" y="221"/>
                </a:cxn>
                <a:cxn ang="0">
                  <a:pos x="146" y="262"/>
                </a:cxn>
                <a:cxn ang="0">
                  <a:pos x="137" y="302"/>
                </a:cxn>
                <a:cxn ang="0">
                  <a:pos x="123" y="342"/>
                </a:cxn>
                <a:cxn ang="0">
                  <a:pos x="103" y="382"/>
                </a:cxn>
                <a:cxn ang="0">
                  <a:pos x="77" y="420"/>
                </a:cxn>
                <a:cxn ang="0">
                  <a:pos x="42" y="457"/>
                </a:cxn>
                <a:cxn ang="0">
                  <a:pos x="0" y="491"/>
                </a:cxn>
                <a:cxn ang="0">
                  <a:pos x="4" y="494"/>
                </a:cxn>
                <a:cxn ang="0">
                  <a:pos x="47" y="460"/>
                </a:cxn>
                <a:cxn ang="0">
                  <a:pos x="80" y="423"/>
                </a:cxn>
                <a:cxn ang="0">
                  <a:pos x="107" y="385"/>
                </a:cxn>
                <a:cxn ang="0">
                  <a:pos x="128" y="344"/>
                </a:cxn>
                <a:cxn ang="0">
                  <a:pos x="142" y="303"/>
                </a:cxn>
                <a:cxn ang="0">
                  <a:pos x="151" y="263"/>
                </a:cxn>
                <a:cxn ang="0">
                  <a:pos x="156" y="222"/>
                </a:cxn>
                <a:cxn ang="0">
                  <a:pos x="157" y="183"/>
                </a:cxn>
                <a:cxn ang="0">
                  <a:pos x="154" y="146"/>
                </a:cxn>
                <a:cxn ang="0">
                  <a:pos x="151" y="112"/>
                </a:cxn>
                <a:cxn ang="0">
                  <a:pos x="145" y="81"/>
                </a:cxn>
                <a:cxn ang="0">
                  <a:pos x="139" y="54"/>
                </a:cxn>
                <a:cxn ang="0">
                  <a:pos x="132" y="32"/>
                </a:cxn>
                <a:cxn ang="0">
                  <a:pos x="128" y="15"/>
                </a:cxn>
                <a:cxn ang="0">
                  <a:pos x="123" y="5"/>
                </a:cxn>
                <a:cxn ang="0">
                  <a:pos x="122" y="0"/>
                </a:cxn>
                <a:cxn ang="0">
                  <a:pos x="117" y="1"/>
                </a:cxn>
              </a:cxnLst>
              <a:rect l="0" t="0" r="r" b="b"/>
              <a:pathLst>
                <a:path w="157" h="494">
                  <a:moveTo>
                    <a:pt x="117" y="1"/>
                  </a:moveTo>
                  <a:lnTo>
                    <a:pt x="119" y="6"/>
                  </a:lnTo>
                  <a:lnTo>
                    <a:pt x="123" y="16"/>
                  </a:lnTo>
                  <a:lnTo>
                    <a:pt x="128" y="33"/>
                  </a:lnTo>
                  <a:lnTo>
                    <a:pt x="135" y="55"/>
                  </a:lnTo>
                  <a:lnTo>
                    <a:pt x="141" y="82"/>
                  </a:lnTo>
                  <a:lnTo>
                    <a:pt x="146" y="113"/>
                  </a:lnTo>
                  <a:lnTo>
                    <a:pt x="150" y="146"/>
                  </a:lnTo>
                  <a:lnTo>
                    <a:pt x="152" y="183"/>
                  </a:lnTo>
                  <a:lnTo>
                    <a:pt x="151" y="221"/>
                  </a:lnTo>
                  <a:lnTo>
                    <a:pt x="146" y="262"/>
                  </a:lnTo>
                  <a:lnTo>
                    <a:pt x="137" y="302"/>
                  </a:lnTo>
                  <a:lnTo>
                    <a:pt x="123" y="342"/>
                  </a:lnTo>
                  <a:lnTo>
                    <a:pt x="103" y="382"/>
                  </a:lnTo>
                  <a:lnTo>
                    <a:pt x="77" y="420"/>
                  </a:lnTo>
                  <a:lnTo>
                    <a:pt x="42" y="457"/>
                  </a:lnTo>
                  <a:lnTo>
                    <a:pt x="0" y="491"/>
                  </a:lnTo>
                  <a:lnTo>
                    <a:pt x="4" y="494"/>
                  </a:lnTo>
                  <a:lnTo>
                    <a:pt x="47" y="460"/>
                  </a:lnTo>
                  <a:lnTo>
                    <a:pt x="80" y="423"/>
                  </a:lnTo>
                  <a:lnTo>
                    <a:pt x="107" y="385"/>
                  </a:lnTo>
                  <a:lnTo>
                    <a:pt x="128" y="344"/>
                  </a:lnTo>
                  <a:lnTo>
                    <a:pt x="142" y="303"/>
                  </a:lnTo>
                  <a:lnTo>
                    <a:pt x="151" y="263"/>
                  </a:lnTo>
                  <a:lnTo>
                    <a:pt x="156" y="222"/>
                  </a:lnTo>
                  <a:lnTo>
                    <a:pt x="157" y="183"/>
                  </a:lnTo>
                  <a:lnTo>
                    <a:pt x="154" y="146"/>
                  </a:lnTo>
                  <a:lnTo>
                    <a:pt x="151" y="112"/>
                  </a:lnTo>
                  <a:lnTo>
                    <a:pt x="145" y="81"/>
                  </a:lnTo>
                  <a:lnTo>
                    <a:pt x="139" y="54"/>
                  </a:lnTo>
                  <a:lnTo>
                    <a:pt x="132" y="32"/>
                  </a:lnTo>
                  <a:lnTo>
                    <a:pt x="128" y="15"/>
                  </a:lnTo>
                  <a:lnTo>
                    <a:pt x="123" y="5"/>
                  </a:lnTo>
                  <a:lnTo>
                    <a:pt x="122" y="0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69"/>
            <p:cNvSpPr>
              <a:spLocks/>
            </p:cNvSpPr>
            <p:nvPr/>
          </p:nvSpPr>
          <p:spPr bwMode="auto">
            <a:xfrm>
              <a:off x="921" y="340"/>
              <a:ext cx="84" cy="91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5" y="182"/>
                </a:cxn>
                <a:cxn ang="0">
                  <a:pos x="29" y="128"/>
                </a:cxn>
                <a:cxn ang="0">
                  <a:pos x="54" y="87"/>
                </a:cxn>
                <a:cxn ang="0">
                  <a:pos x="81" y="56"/>
                </a:cxn>
                <a:cxn ang="0">
                  <a:pos x="108" y="34"/>
                </a:cxn>
                <a:cxn ang="0">
                  <a:pos x="131" y="19"/>
                </a:cxn>
                <a:cxn ang="0">
                  <a:pos x="150" y="11"/>
                </a:cxn>
                <a:cxn ang="0">
                  <a:pos x="162" y="6"/>
                </a:cxn>
                <a:cxn ang="0">
                  <a:pos x="167" y="5"/>
                </a:cxn>
                <a:cxn ang="0">
                  <a:pos x="166" y="0"/>
                </a:cxn>
                <a:cxn ang="0">
                  <a:pos x="161" y="2"/>
                </a:cxn>
                <a:cxn ang="0">
                  <a:pos x="148" y="6"/>
                </a:cxn>
                <a:cxn ang="0">
                  <a:pos x="129" y="14"/>
                </a:cxn>
                <a:cxn ang="0">
                  <a:pos x="105" y="30"/>
                </a:cxn>
                <a:cxn ang="0">
                  <a:pos x="79" y="52"/>
                </a:cxn>
                <a:cxn ang="0">
                  <a:pos x="51" y="85"/>
                </a:cxn>
                <a:cxn ang="0">
                  <a:pos x="24" y="127"/>
                </a:cxn>
                <a:cxn ang="0">
                  <a:pos x="0" y="181"/>
                </a:cxn>
              </a:cxnLst>
              <a:rect l="0" t="0" r="r" b="b"/>
              <a:pathLst>
                <a:path w="167" h="182">
                  <a:moveTo>
                    <a:pt x="0" y="181"/>
                  </a:moveTo>
                  <a:lnTo>
                    <a:pt x="5" y="182"/>
                  </a:lnTo>
                  <a:lnTo>
                    <a:pt x="29" y="128"/>
                  </a:lnTo>
                  <a:lnTo>
                    <a:pt x="54" y="87"/>
                  </a:lnTo>
                  <a:lnTo>
                    <a:pt x="81" y="56"/>
                  </a:lnTo>
                  <a:lnTo>
                    <a:pt x="108" y="34"/>
                  </a:lnTo>
                  <a:lnTo>
                    <a:pt x="131" y="19"/>
                  </a:lnTo>
                  <a:lnTo>
                    <a:pt x="150" y="11"/>
                  </a:lnTo>
                  <a:lnTo>
                    <a:pt x="162" y="6"/>
                  </a:lnTo>
                  <a:lnTo>
                    <a:pt x="167" y="5"/>
                  </a:lnTo>
                  <a:lnTo>
                    <a:pt x="166" y="0"/>
                  </a:lnTo>
                  <a:lnTo>
                    <a:pt x="161" y="2"/>
                  </a:lnTo>
                  <a:lnTo>
                    <a:pt x="148" y="6"/>
                  </a:lnTo>
                  <a:lnTo>
                    <a:pt x="129" y="14"/>
                  </a:lnTo>
                  <a:lnTo>
                    <a:pt x="105" y="30"/>
                  </a:lnTo>
                  <a:lnTo>
                    <a:pt x="79" y="52"/>
                  </a:lnTo>
                  <a:lnTo>
                    <a:pt x="51" y="85"/>
                  </a:lnTo>
                  <a:lnTo>
                    <a:pt x="24" y="127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0"/>
            <p:cNvSpPr>
              <a:spLocks/>
            </p:cNvSpPr>
            <p:nvPr/>
          </p:nvSpPr>
          <p:spPr bwMode="auto">
            <a:xfrm>
              <a:off x="727" y="363"/>
              <a:ext cx="225" cy="143"/>
            </a:xfrm>
            <a:custGeom>
              <a:avLst/>
              <a:gdLst/>
              <a:ahLst/>
              <a:cxnLst>
                <a:cxn ang="0">
                  <a:pos x="140" y="38"/>
                </a:cxn>
                <a:cxn ang="0">
                  <a:pos x="112" y="57"/>
                </a:cxn>
                <a:cxn ang="0">
                  <a:pos x="88" y="79"/>
                </a:cxn>
                <a:cxn ang="0">
                  <a:pos x="66" y="105"/>
                </a:cxn>
                <a:cxn ang="0">
                  <a:pos x="47" y="134"/>
                </a:cxn>
                <a:cxn ang="0">
                  <a:pos x="31" y="167"/>
                </a:cxn>
                <a:cxn ang="0">
                  <a:pos x="18" y="203"/>
                </a:cxn>
                <a:cxn ang="0">
                  <a:pos x="8" y="243"/>
                </a:cxn>
                <a:cxn ang="0">
                  <a:pos x="0" y="286"/>
                </a:cxn>
                <a:cxn ang="0">
                  <a:pos x="4" y="286"/>
                </a:cxn>
                <a:cxn ang="0">
                  <a:pos x="11" y="243"/>
                </a:cxn>
                <a:cxn ang="0">
                  <a:pos x="22" y="204"/>
                </a:cxn>
                <a:cxn ang="0">
                  <a:pos x="35" y="169"/>
                </a:cxn>
                <a:cxn ang="0">
                  <a:pos x="51" y="136"/>
                </a:cxn>
                <a:cxn ang="0">
                  <a:pos x="69" y="108"/>
                </a:cxn>
                <a:cxn ang="0">
                  <a:pos x="91" y="82"/>
                </a:cxn>
                <a:cxn ang="0">
                  <a:pos x="115" y="60"/>
                </a:cxn>
                <a:cxn ang="0">
                  <a:pos x="142" y="42"/>
                </a:cxn>
                <a:cxn ang="0">
                  <a:pos x="166" y="29"/>
                </a:cxn>
                <a:cxn ang="0">
                  <a:pos x="192" y="20"/>
                </a:cxn>
                <a:cxn ang="0">
                  <a:pos x="219" y="12"/>
                </a:cxn>
                <a:cxn ang="0">
                  <a:pos x="244" y="7"/>
                </a:cxn>
                <a:cxn ang="0">
                  <a:pos x="270" y="5"/>
                </a:cxn>
                <a:cxn ang="0">
                  <a:pos x="295" y="5"/>
                </a:cxn>
                <a:cxn ang="0">
                  <a:pos x="319" y="5"/>
                </a:cxn>
                <a:cxn ang="0">
                  <a:pos x="343" y="7"/>
                </a:cxn>
                <a:cxn ang="0">
                  <a:pos x="365" y="10"/>
                </a:cxn>
                <a:cxn ang="0">
                  <a:pos x="384" y="13"/>
                </a:cxn>
                <a:cxn ang="0">
                  <a:pos x="402" y="18"/>
                </a:cxn>
                <a:cxn ang="0">
                  <a:pos x="417" y="21"/>
                </a:cxn>
                <a:cxn ang="0">
                  <a:pos x="430" y="25"/>
                </a:cxn>
                <a:cxn ang="0">
                  <a:pos x="439" y="27"/>
                </a:cxn>
                <a:cxn ang="0">
                  <a:pos x="445" y="29"/>
                </a:cxn>
                <a:cxn ang="0">
                  <a:pos x="447" y="30"/>
                </a:cxn>
                <a:cxn ang="0">
                  <a:pos x="449" y="27"/>
                </a:cxn>
                <a:cxn ang="0">
                  <a:pos x="447" y="26"/>
                </a:cxn>
                <a:cxn ang="0">
                  <a:pos x="441" y="23"/>
                </a:cxn>
                <a:cxn ang="0">
                  <a:pos x="431" y="21"/>
                </a:cxn>
                <a:cxn ang="0">
                  <a:pos x="418" y="18"/>
                </a:cxn>
                <a:cxn ang="0">
                  <a:pos x="403" y="13"/>
                </a:cxn>
                <a:cxn ang="0">
                  <a:pos x="384" y="10"/>
                </a:cxn>
                <a:cxn ang="0">
                  <a:pos x="365" y="6"/>
                </a:cxn>
                <a:cxn ang="0">
                  <a:pos x="343" y="3"/>
                </a:cxn>
                <a:cxn ang="0">
                  <a:pos x="319" y="2"/>
                </a:cxn>
                <a:cxn ang="0">
                  <a:pos x="295" y="0"/>
                </a:cxn>
                <a:cxn ang="0">
                  <a:pos x="270" y="2"/>
                </a:cxn>
                <a:cxn ang="0">
                  <a:pos x="243" y="4"/>
                </a:cxn>
                <a:cxn ang="0">
                  <a:pos x="216" y="8"/>
                </a:cxn>
                <a:cxn ang="0">
                  <a:pos x="191" y="15"/>
                </a:cxn>
                <a:cxn ang="0">
                  <a:pos x="165" y="26"/>
                </a:cxn>
                <a:cxn ang="0">
                  <a:pos x="140" y="38"/>
                </a:cxn>
              </a:cxnLst>
              <a:rect l="0" t="0" r="r" b="b"/>
              <a:pathLst>
                <a:path w="449" h="286">
                  <a:moveTo>
                    <a:pt x="140" y="38"/>
                  </a:moveTo>
                  <a:lnTo>
                    <a:pt x="112" y="57"/>
                  </a:lnTo>
                  <a:lnTo>
                    <a:pt x="88" y="79"/>
                  </a:lnTo>
                  <a:lnTo>
                    <a:pt x="66" y="105"/>
                  </a:lnTo>
                  <a:lnTo>
                    <a:pt x="47" y="134"/>
                  </a:lnTo>
                  <a:lnTo>
                    <a:pt x="31" y="167"/>
                  </a:lnTo>
                  <a:lnTo>
                    <a:pt x="18" y="203"/>
                  </a:lnTo>
                  <a:lnTo>
                    <a:pt x="8" y="243"/>
                  </a:lnTo>
                  <a:lnTo>
                    <a:pt x="0" y="286"/>
                  </a:lnTo>
                  <a:lnTo>
                    <a:pt x="4" y="286"/>
                  </a:lnTo>
                  <a:lnTo>
                    <a:pt x="11" y="243"/>
                  </a:lnTo>
                  <a:lnTo>
                    <a:pt x="22" y="204"/>
                  </a:lnTo>
                  <a:lnTo>
                    <a:pt x="35" y="169"/>
                  </a:lnTo>
                  <a:lnTo>
                    <a:pt x="51" y="136"/>
                  </a:lnTo>
                  <a:lnTo>
                    <a:pt x="69" y="108"/>
                  </a:lnTo>
                  <a:lnTo>
                    <a:pt x="91" y="82"/>
                  </a:lnTo>
                  <a:lnTo>
                    <a:pt x="115" y="60"/>
                  </a:lnTo>
                  <a:lnTo>
                    <a:pt x="142" y="42"/>
                  </a:lnTo>
                  <a:lnTo>
                    <a:pt x="166" y="29"/>
                  </a:lnTo>
                  <a:lnTo>
                    <a:pt x="192" y="20"/>
                  </a:lnTo>
                  <a:lnTo>
                    <a:pt x="219" y="12"/>
                  </a:lnTo>
                  <a:lnTo>
                    <a:pt x="244" y="7"/>
                  </a:lnTo>
                  <a:lnTo>
                    <a:pt x="270" y="5"/>
                  </a:lnTo>
                  <a:lnTo>
                    <a:pt x="295" y="5"/>
                  </a:lnTo>
                  <a:lnTo>
                    <a:pt x="319" y="5"/>
                  </a:lnTo>
                  <a:lnTo>
                    <a:pt x="343" y="7"/>
                  </a:lnTo>
                  <a:lnTo>
                    <a:pt x="365" y="10"/>
                  </a:lnTo>
                  <a:lnTo>
                    <a:pt x="384" y="13"/>
                  </a:lnTo>
                  <a:lnTo>
                    <a:pt x="402" y="18"/>
                  </a:lnTo>
                  <a:lnTo>
                    <a:pt x="417" y="21"/>
                  </a:lnTo>
                  <a:lnTo>
                    <a:pt x="430" y="25"/>
                  </a:lnTo>
                  <a:lnTo>
                    <a:pt x="439" y="27"/>
                  </a:lnTo>
                  <a:lnTo>
                    <a:pt x="445" y="29"/>
                  </a:lnTo>
                  <a:lnTo>
                    <a:pt x="447" y="30"/>
                  </a:lnTo>
                  <a:lnTo>
                    <a:pt x="449" y="27"/>
                  </a:lnTo>
                  <a:lnTo>
                    <a:pt x="447" y="26"/>
                  </a:lnTo>
                  <a:lnTo>
                    <a:pt x="441" y="23"/>
                  </a:lnTo>
                  <a:lnTo>
                    <a:pt x="431" y="21"/>
                  </a:lnTo>
                  <a:lnTo>
                    <a:pt x="418" y="18"/>
                  </a:lnTo>
                  <a:lnTo>
                    <a:pt x="403" y="13"/>
                  </a:lnTo>
                  <a:lnTo>
                    <a:pt x="384" y="10"/>
                  </a:lnTo>
                  <a:lnTo>
                    <a:pt x="365" y="6"/>
                  </a:lnTo>
                  <a:lnTo>
                    <a:pt x="343" y="3"/>
                  </a:lnTo>
                  <a:lnTo>
                    <a:pt x="319" y="2"/>
                  </a:lnTo>
                  <a:lnTo>
                    <a:pt x="295" y="0"/>
                  </a:lnTo>
                  <a:lnTo>
                    <a:pt x="270" y="2"/>
                  </a:lnTo>
                  <a:lnTo>
                    <a:pt x="243" y="4"/>
                  </a:lnTo>
                  <a:lnTo>
                    <a:pt x="216" y="8"/>
                  </a:lnTo>
                  <a:lnTo>
                    <a:pt x="191" y="15"/>
                  </a:lnTo>
                  <a:lnTo>
                    <a:pt x="165" y="26"/>
                  </a:lnTo>
                  <a:lnTo>
                    <a:pt x="140" y="38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1"/>
            <p:cNvSpPr>
              <a:spLocks/>
            </p:cNvSpPr>
            <p:nvPr/>
          </p:nvSpPr>
          <p:spPr bwMode="auto">
            <a:xfrm>
              <a:off x="774" y="367"/>
              <a:ext cx="144" cy="131"/>
            </a:xfrm>
            <a:custGeom>
              <a:avLst/>
              <a:gdLst/>
              <a:ahLst/>
              <a:cxnLst>
                <a:cxn ang="0">
                  <a:pos x="0" y="260"/>
                </a:cxn>
                <a:cxn ang="0">
                  <a:pos x="3" y="261"/>
                </a:cxn>
                <a:cxn ang="0">
                  <a:pos x="16" y="222"/>
                </a:cxn>
                <a:cxn ang="0">
                  <a:pos x="32" y="186"/>
                </a:cxn>
                <a:cxn ang="0">
                  <a:pos x="52" y="154"/>
                </a:cxn>
                <a:cxn ang="0">
                  <a:pos x="73" y="126"/>
                </a:cxn>
                <a:cxn ang="0">
                  <a:pos x="95" y="102"/>
                </a:cxn>
                <a:cxn ang="0">
                  <a:pos x="119" y="81"/>
                </a:cxn>
                <a:cxn ang="0">
                  <a:pos x="143" y="64"/>
                </a:cxn>
                <a:cxn ang="0">
                  <a:pos x="166" y="49"/>
                </a:cxn>
                <a:cxn ang="0">
                  <a:pos x="190" y="36"/>
                </a:cxn>
                <a:cxn ang="0">
                  <a:pos x="212" y="26"/>
                </a:cxn>
                <a:cxn ang="0">
                  <a:pos x="233" y="19"/>
                </a:cxn>
                <a:cxn ang="0">
                  <a:pos x="250" y="13"/>
                </a:cxn>
                <a:cxn ang="0">
                  <a:pos x="265" y="9"/>
                </a:cxn>
                <a:cxn ang="0">
                  <a:pos x="277" y="7"/>
                </a:cxn>
                <a:cxn ang="0">
                  <a:pos x="284" y="4"/>
                </a:cxn>
                <a:cxn ang="0">
                  <a:pos x="287" y="4"/>
                </a:cxn>
                <a:cxn ang="0">
                  <a:pos x="287" y="0"/>
                </a:cxn>
                <a:cxn ang="0">
                  <a:pos x="284" y="0"/>
                </a:cxn>
                <a:cxn ang="0">
                  <a:pos x="277" y="2"/>
                </a:cxn>
                <a:cxn ang="0">
                  <a:pos x="265" y="4"/>
                </a:cxn>
                <a:cxn ang="0">
                  <a:pos x="250" y="9"/>
                </a:cxn>
                <a:cxn ang="0">
                  <a:pos x="231" y="15"/>
                </a:cxn>
                <a:cxn ang="0">
                  <a:pos x="211" y="23"/>
                </a:cxn>
                <a:cxn ang="0">
                  <a:pos x="188" y="32"/>
                </a:cxn>
                <a:cxn ang="0">
                  <a:pos x="165" y="45"/>
                </a:cxn>
                <a:cxn ang="0">
                  <a:pos x="141" y="60"/>
                </a:cxn>
                <a:cxn ang="0">
                  <a:pos x="117" y="78"/>
                </a:cxn>
                <a:cxn ang="0">
                  <a:pos x="92" y="99"/>
                </a:cxn>
                <a:cxn ang="0">
                  <a:pos x="69" y="124"/>
                </a:cxn>
                <a:cxn ang="0">
                  <a:pos x="48" y="152"/>
                </a:cxn>
                <a:cxn ang="0">
                  <a:pos x="30" y="184"/>
                </a:cxn>
                <a:cxn ang="0">
                  <a:pos x="12" y="220"/>
                </a:cxn>
                <a:cxn ang="0">
                  <a:pos x="0" y="260"/>
                </a:cxn>
              </a:cxnLst>
              <a:rect l="0" t="0" r="r" b="b"/>
              <a:pathLst>
                <a:path w="287" h="261">
                  <a:moveTo>
                    <a:pt x="0" y="260"/>
                  </a:moveTo>
                  <a:lnTo>
                    <a:pt x="3" y="261"/>
                  </a:lnTo>
                  <a:lnTo>
                    <a:pt x="16" y="222"/>
                  </a:lnTo>
                  <a:lnTo>
                    <a:pt x="32" y="186"/>
                  </a:lnTo>
                  <a:lnTo>
                    <a:pt x="52" y="154"/>
                  </a:lnTo>
                  <a:lnTo>
                    <a:pt x="73" y="126"/>
                  </a:lnTo>
                  <a:lnTo>
                    <a:pt x="95" y="102"/>
                  </a:lnTo>
                  <a:lnTo>
                    <a:pt x="119" y="81"/>
                  </a:lnTo>
                  <a:lnTo>
                    <a:pt x="143" y="64"/>
                  </a:lnTo>
                  <a:lnTo>
                    <a:pt x="166" y="49"/>
                  </a:lnTo>
                  <a:lnTo>
                    <a:pt x="190" y="36"/>
                  </a:lnTo>
                  <a:lnTo>
                    <a:pt x="212" y="26"/>
                  </a:lnTo>
                  <a:lnTo>
                    <a:pt x="233" y="19"/>
                  </a:lnTo>
                  <a:lnTo>
                    <a:pt x="250" y="13"/>
                  </a:lnTo>
                  <a:lnTo>
                    <a:pt x="265" y="9"/>
                  </a:lnTo>
                  <a:lnTo>
                    <a:pt x="277" y="7"/>
                  </a:lnTo>
                  <a:lnTo>
                    <a:pt x="284" y="4"/>
                  </a:lnTo>
                  <a:lnTo>
                    <a:pt x="287" y="4"/>
                  </a:lnTo>
                  <a:lnTo>
                    <a:pt x="287" y="0"/>
                  </a:lnTo>
                  <a:lnTo>
                    <a:pt x="284" y="0"/>
                  </a:lnTo>
                  <a:lnTo>
                    <a:pt x="277" y="2"/>
                  </a:lnTo>
                  <a:lnTo>
                    <a:pt x="265" y="4"/>
                  </a:lnTo>
                  <a:lnTo>
                    <a:pt x="250" y="9"/>
                  </a:lnTo>
                  <a:lnTo>
                    <a:pt x="231" y="15"/>
                  </a:lnTo>
                  <a:lnTo>
                    <a:pt x="211" y="23"/>
                  </a:lnTo>
                  <a:lnTo>
                    <a:pt x="188" y="32"/>
                  </a:lnTo>
                  <a:lnTo>
                    <a:pt x="165" y="45"/>
                  </a:lnTo>
                  <a:lnTo>
                    <a:pt x="141" y="60"/>
                  </a:lnTo>
                  <a:lnTo>
                    <a:pt x="117" y="78"/>
                  </a:lnTo>
                  <a:lnTo>
                    <a:pt x="92" y="99"/>
                  </a:lnTo>
                  <a:lnTo>
                    <a:pt x="69" y="124"/>
                  </a:lnTo>
                  <a:lnTo>
                    <a:pt x="48" y="152"/>
                  </a:lnTo>
                  <a:lnTo>
                    <a:pt x="30" y="184"/>
                  </a:lnTo>
                  <a:lnTo>
                    <a:pt x="12" y="220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72"/>
            <p:cNvSpPr>
              <a:spLocks/>
            </p:cNvSpPr>
            <p:nvPr/>
          </p:nvSpPr>
          <p:spPr bwMode="auto">
            <a:xfrm>
              <a:off x="728" y="300"/>
              <a:ext cx="248" cy="54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2" y="51"/>
                </a:cxn>
                <a:cxn ang="0">
                  <a:pos x="6" y="49"/>
                </a:cxn>
                <a:cxn ang="0">
                  <a:pos x="14" y="45"/>
                </a:cxn>
                <a:cxn ang="0">
                  <a:pos x="27" y="39"/>
                </a:cxn>
                <a:cxn ang="0">
                  <a:pos x="44" y="32"/>
                </a:cxn>
                <a:cxn ang="0">
                  <a:pos x="66" y="25"/>
                </a:cxn>
                <a:cxn ang="0">
                  <a:pos x="93" y="17"/>
                </a:cxn>
                <a:cxn ang="0">
                  <a:pos x="122" y="11"/>
                </a:cxn>
                <a:cxn ang="0">
                  <a:pos x="154" y="7"/>
                </a:cxn>
                <a:cxn ang="0">
                  <a:pos x="189" y="4"/>
                </a:cxn>
                <a:cxn ang="0">
                  <a:pos x="227" y="6"/>
                </a:cxn>
                <a:cxn ang="0">
                  <a:pos x="268" y="9"/>
                </a:cxn>
                <a:cxn ang="0">
                  <a:pos x="311" y="18"/>
                </a:cxn>
                <a:cxn ang="0">
                  <a:pos x="355" y="31"/>
                </a:cxn>
                <a:cxn ang="0">
                  <a:pos x="400" y="51"/>
                </a:cxn>
                <a:cxn ang="0">
                  <a:pos x="446" y="76"/>
                </a:cxn>
                <a:cxn ang="0">
                  <a:pos x="493" y="108"/>
                </a:cxn>
                <a:cxn ang="0">
                  <a:pos x="495" y="105"/>
                </a:cxn>
                <a:cxn ang="0">
                  <a:pos x="447" y="72"/>
                </a:cxn>
                <a:cxn ang="0">
                  <a:pos x="401" y="46"/>
                </a:cxn>
                <a:cxn ang="0">
                  <a:pos x="355" y="27"/>
                </a:cxn>
                <a:cxn ang="0">
                  <a:pos x="311" y="14"/>
                </a:cxn>
                <a:cxn ang="0">
                  <a:pos x="268" y="4"/>
                </a:cxn>
                <a:cxn ang="0">
                  <a:pos x="227" y="1"/>
                </a:cxn>
                <a:cxn ang="0">
                  <a:pos x="189" y="0"/>
                </a:cxn>
                <a:cxn ang="0">
                  <a:pos x="153" y="2"/>
                </a:cxn>
                <a:cxn ang="0">
                  <a:pos x="121" y="7"/>
                </a:cxn>
                <a:cxn ang="0">
                  <a:pos x="90" y="14"/>
                </a:cxn>
                <a:cxn ang="0">
                  <a:pos x="65" y="21"/>
                </a:cxn>
                <a:cxn ang="0">
                  <a:pos x="43" y="29"/>
                </a:cxn>
                <a:cxn ang="0">
                  <a:pos x="24" y="36"/>
                </a:cxn>
                <a:cxn ang="0">
                  <a:pos x="12" y="41"/>
                </a:cxn>
                <a:cxn ang="0">
                  <a:pos x="3" y="46"/>
                </a:cxn>
                <a:cxn ang="0">
                  <a:pos x="0" y="47"/>
                </a:cxn>
              </a:cxnLst>
              <a:rect l="0" t="0" r="r" b="b"/>
              <a:pathLst>
                <a:path w="495" h="108">
                  <a:moveTo>
                    <a:pt x="0" y="47"/>
                  </a:moveTo>
                  <a:lnTo>
                    <a:pt x="2" y="51"/>
                  </a:lnTo>
                  <a:lnTo>
                    <a:pt x="6" y="49"/>
                  </a:lnTo>
                  <a:lnTo>
                    <a:pt x="14" y="45"/>
                  </a:lnTo>
                  <a:lnTo>
                    <a:pt x="27" y="39"/>
                  </a:lnTo>
                  <a:lnTo>
                    <a:pt x="44" y="32"/>
                  </a:lnTo>
                  <a:lnTo>
                    <a:pt x="66" y="25"/>
                  </a:lnTo>
                  <a:lnTo>
                    <a:pt x="93" y="17"/>
                  </a:lnTo>
                  <a:lnTo>
                    <a:pt x="122" y="11"/>
                  </a:lnTo>
                  <a:lnTo>
                    <a:pt x="154" y="7"/>
                  </a:lnTo>
                  <a:lnTo>
                    <a:pt x="189" y="4"/>
                  </a:lnTo>
                  <a:lnTo>
                    <a:pt x="227" y="6"/>
                  </a:lnTo>
                  <a:lnTo>
                    <a:pt x="268" y="9"/>
                  </a:lnTo>
                  <a:lnTo>
                    <a:pt x="311" y="18"/>
                  </a:lnTo>
                  <a:lnTo>
                    <a:pt x="355" y="31"/>
                  </a:lnTo>
                  <a:lnTo>
                    <a:pt x="400" y="51"/>
                  </a:lnTo>
                  <a:lnTo>
                    <a:pt x="446" y="76"/>
                  </a:lnTo>
                  <a:lnTo>
                    <a:pt x="493" y="108"/>
                  </a:lnTo>
                  <a:lnTo>
                    <a:pt x="495" y="105"/>
                  </a:lnTo>
                  <a:lnTo>
                    <a:pt x="447" y="72"/>
                  </a:lnTo>
                  <a:lnTo>
                    <a:pt x="401" y="46"/>
                  </a:lnTo>
                  <a:lnTo>
                    <a:pt x="355" y="27"/>
                  </a:lnTo>
                  <a:lnTo>
                    <a:pt x="311" y="14"/>
                  </a:lnTo>
                  <a:lnTo>
                    <a:pt x="268" y="4"/>
                  </a:lnTo>
                  <a:lnTo>
                    <a:pt x="227" y="1"/>
                  </a:lnTo>
                  <a:lnTo>
                    <a:pt x="189" y="0"/>
                  </a:lnTo>
                  <a:lnTo>
                    <a:pt x="153" y="2"/>
                  </a:lnTo>
                  <a:lnTo>
                    <a:pt x="121" y="7"/>
                  </a:lnTo>
                  <a:lnTo>
                    <a:pt x="90" y="14"/>
                  </a:lnTo>
                  <a:lnTo>
                    <a:pt x="65" y="21"/>
                  </a:lnTo>
                  <a:lnTo>
                    <a:pt x="43" y="29"/>
                  </a:lnTo>
                  <a:lnTo>
                    <a:pt x="24" y="36"/>
                  </a:lnTo>
                  <a:lnTo>
                    <a:pt x="12" y="41"/>
                  </a:lnTo>
                  <a:lnTo>
                    <a:pt x="3" y="46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73"/>
            <p:cNvSpPr>
              <a:spLocks/>
            </p:cNvSpPr>
            <p:nvPr/>
          </p:nvSpPr>
          <p:spPr bwMode="auto">
            <a:xfrm>
              <a:off x="862" y="273"/>
              <a:ext cx="119" cy="7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"/>
                </a:cxn>
                <a:cxn ang="0">
                  <a:pos x="2" y="4"/>
                </a:cxn>
                <a:cxn ang="0">
                  <a:pos x="9" y="6"/>
                </a:cxn>
                <a:cxn ang="0">
                  <a:pos x="18" y="7"/>
                </a:cxn>
                <a:cxn ang="0">
                  <a:pos x="31" y="9"/>
                </a:cxn>
                <a:cxn ang="0">
                  <a:pos x="47" y="13"/>
                </a:cxn>
                <a:cxn ang="0">
                  <a:pos x="64" y="17"/>
                </a:cxn>
                <a:cxn ang="0">
                  <a:pos x="83" y="23"/>
                </a:cxn>
                <a:cxn ang="0">
                  <a:pos x="103" y="30"/>
                </a:cxn>
                <a:cxn ang="0">
                  <a:pos x="124" y="39"/>
                </a:cxn>
                <a:cxn ang="0">
                  <a:pos x="143" y="49"/>
                </a:cxn>
                <a:cxn ang="0">
                  <a:pos x="163" y="62"/>
                </a:cxn>
                <a:cxn ang="0">
                  <a:pos x="182" y="76"/>
                </a:cxn>
                <a:cxn ang="0">
                  <a:pos x="199" y="93"/>
                </a:cxn>
                <a:cxn ang="0">
                  <a:pos x="213" y="112"/>
                </a:cxn>
                <a:cxn ang="0">
                  <a:pos x="224" y="132"/>
                </a:cxn>
                <a:cxn ang="0">
                  <a:pos x="234" y="157"/>
                </a:cxn>
                <a:cxn ang="0">
                  <a:pos x="237" y="155"/>
                </a:cxn>
                <a:cxn ang="0">
                  <a:pos x="228" y="131"/>
                </a:cxn>
                <a:cxn ang="0">
                  <a:pos x="216" y="109"/>
                </a:cxn>
                <a:cxn ang="0">
                  <a:pos x="201" y="90"/>
                </a:cxn>
                <a:cxn ang="0">
                  <a:pos x="185" y="74"/>
                </a:cxn>
                <a:cxn ang="0">
                  <a:pos x="167" y="59"/>
                </a:cxn>
                <a:cxn ang="0">
                  <a:pos x="147" y="46"/>
                </a:cxn>
                <a:cxn ang="0">
                  <a:pos x="126" y="36"/>
                </a:cxn>
                <a:cxn ang="0">
                  <a:pos x="105" y="26"/>
                </a:cxn>
                <a:cxn ang="0">
                  <a:pos x="85" y="18"/>
                </a:cxn>
                <a:cxn ang="0">
                  <a:pos x="66" y="13"/>
                </a:cxn>
                <a:cxn ang="0">
                  <a:pos x="48" y="8"/>
                </a:cxn>
                <a:cxn ang="0">
                  <a:pos x="32" y="4"/>
                </a:cxn>
                <a:cxn ang="0">
                  <a:pos x="19" y="2"/>
                </a:cxn>
                <a:cxn ang="0">
                  <a:pos x="9" y="1"/>
                </a:cxn>
                <a:cxn ang="0">
                  <a:pos x="2" y="0"/>
                </a:cxn>
                <a:cxn ang="0">
                  <a:pos x="0" y="0"/>
                </a:cxn>
              </a:cxnLst>
              <a:rect l="0" t="0" r="r" b="b"/>
              <a:pathLst>
                <a:path w="237" h="157">
                  <a:moveTo>
                    <a:pt x="0" y="0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9" y="6"/>
                  </a:lnTo>
                  <a:lnTo>
                    <a:pt x="18" y="7"/>
                  </a:lnTo>
                  <a:lnTo>
                    <a:pt x="31" y="9"/>
                  </a:lnTo>
                  <a:lnTo>
                    <a:pt x="47" y="13"/>
                  </a:lnTo>
                  <a:lnTo>
                    <a:pt x="64" y="17"/>
                  </a:lnTo>
                  <a:lnTo>
                    <a:pt x="83" y="23"/>
                  </a:lnTo>
                  <a:lnTo>
                    <a:pt x="103" y="30"/>
                  </a:lnTo>
                  <a:lnTo>
                    <a:pt x="124" y="39"/>
                  </a:lnTo>
                  <a:lnTo>
                    <a:pt x="143" y="49"/>
                  </a:lnTo>
                  <a:lnTo>
                    <a:pt x="163" y="62"/>
                  </a:lnTo>
                  <a:lnTo>
                    <a:pt x="182" y="76"/>
                  </a:lnTo>
                  <a:lnTo>
                    <a:pt x="199" y="93"/>
                  </a:lnTo>
                  <a:lnTo>
                    <a:pt x="213" y="112"/>
                  </a:lnTo>
                  <a:lnTo>
                    <a:pt x="224" y="132"/>
                  </a:lnTo>
                  <a:lnTo>
                    <a:pt x="234" y="157"/>
                  </a:lnTo>
                  <a:lnTo>
                    <a:pt x="237" y="155"/>
                  </a:lnTo>
                  <a:lnTo>
                    <a:pt x="228" y="131"/>
                  </a:lnTo>
                  <a:lnTo>
                    <a:pt x="216" y="109"/>
                  </a:lnTo>
                  <a:lnTo>
                    <a:pt x="201" y="90"/>
                  </a:lnTo>
                  <a:lnTo>
                    <a:pt x="185" y="74"/>
                  </a:lnTo>
                  <a:lnTo>
                    <a:pt x="167" y="59"/>
                  </a:lnTo>
                  <a:lnTo>
                    <a:pt x="147" y="46"/>
                  </a:lnTo>
                  <a:lnTo>
                    <a:pt x="126" y="36"/>
                  </a:lnTo>
                  <a:lnTo>
                    <a:pt x="105" y="26"/>
                  </a:lnTo>
                  <a:lnTo>
                    <a:pt x="85" y="18"/>
                  </a:lnTo>
                  <a:lnTo>
                    <a:pt x="66" y="13"/>
                  </a:lnTo>
                  <a:lnTo>
                    <a:pt x="48" y="8"/>
                  </a:lnTo>
                  <a:lnTo>
                    <a:pt x="32" y="4"/>
                  </a:lnTo>
                  <a:lnTo>
                    <a:pt x="19" y="2"/>
                  </a:lnTo>
                  <a:lnTo>
                    <a:pt x="9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74"/>
            <p:cNvSpPr>
              <a:spLocks/>
            </p:cNvSpPr>
            <p:nvPr/>
          </p:nvSpPr>
          <p:spPr bwMode="auto">
            <a:xfrm>
              <a:off x="945" y="616"/>
              <a:ext cx="69" cy="109"/>
            </a:xfrm>
            <a:custGeom>
              <a:avLst/>
              <a:gdLst/>
              <a:ahLst/>
              <a:cxnLst>
                <a:cxn ang="0">
                  <a:pos x="133" y="0"/>
                </a:cxn>
                <a:cxn ang="0">
                  <a:pos x="132" y="5"/>
                </a:cxn>
                <a:cxn ang="0">
                  <a:pos x="129" y="19"/>
                </a:cxn>
                <a:cxn ang="0">
                  <a:pos x="124" y="39"/>
                </a:cxn>
                <a:cxn ang="0">
                  <a:pos x="113" y="67"/>
                </a:cxn>
                <a:cxn ang="0">
                  <a:pos x="97" y="99"/>
                </a:cxn>
                <a:cxn ang="0">
                  <a:pos x="74" y="135"/>
                </a:cxn>
                <a:cxn ang="0">
                  <a:pos x="41" y="174"/>
                </a:cxn>
                <a:cxn ang="0">
                  <a:pos x="0" y="214"/>
                </a:cxn>
                <a:cxn ang="0">
                  <a:pos x="2" y="218"/>
                </a:cxn>
                <a:cxn ang="0">
                  <a:pos x="44" y="176"/>
                </a:cxn>
                <a:cxn ang="0">
                  <a:pos x="76" y="137"/>
                </a:cxn>
                <a:cxn ang="0">
                  <a:pos x="100" y="100"/>
                </a:cxn>
                <a:cxn ang="0">
                  <a:pos x="117" y="68"/>
                </a:cxn>
                <a:cxn ang="0">
                  <a:pos x="128" y="41"/>
                </a:cxn>
                <a:cxn ang="0">
                  <a:pos x="134" y="19"/>
                </a:cxn>
                <a:cxn ang="0">
                  <a:pos x="136" y="5"/>
                </a:cxn>
                <a:cxn ang="0">
                  <a:pos x="137" y="0"/>
                </a:cxn>
                <a:cxn ang="0">
                  <a:pos x="133" y="0"/>
                </a:cxn>
              </a:cxnLst>
              <a:rect l="0" t="0" r="r" b="b"/>
              <a:pathLst>
                <a:path w="137" h="218">
                  <a:moveTo>
                    <a:pt x="133" y="0"/>
                  </a:moveTo>
                  <a:lnTo>
                    <a:pt x="132" y="5"/>
                  </a:lnTo>
                  <a:lnTo>
                    <a:pt x="129" y="19"/>
                  </a:lnTo>
                  <a:lnTo>
                    <a:pt x="124" y="39"/>
                  </a:lnTo>
                  <a:lnTo>
                    <a:pt x="113" y="67"/>
                  </a:lnTo>
                  <a:lnTo>
                    <a:pt x="97" y="99"/>
                  </a:lnTo>
                  <a:lnTo>
                    <a:pt x="74" y="135"/>
                  </a:lnTo>
                  <a:lnTo>
                    <a:pt x="41" y="174"/>
                  </a:lnTo>
                  <a:lnTo>
                    <a:pt x="0" y="214"/>
                  </a:lnTo>
                  <a:lnTo>
                    <a:pt x="2" y="218"/>
                  </a:lnTo>
                  <a:lnTo>
                    <a:pt x="44" y="176"/>
                  </a:lnTo>
                  <a:lnTo>
                    <a:pt x="76" y="137"/>
                  </a:lnTo>
                  <a:lnTo>
                    <a:pt x="100" y="100"/>
                  </a:lnTo>
                  <a:lnTo>
                    <a:pt x="117" y="68"/>
                  </a:lnTo>
                  <a:lnTo>
                    <a:pt x="128" y="41"/>
                  </a:lnTo>
                  <a:lnTo>
                    <a:pt x="134" y="19"/>
                  </a:lnTo>
                  <a:lnTo>
                    <a:pt x="136" y="5"/>
                  </a:lnTo>
                  <a:lnTo>
                    <a:pt x="137" y="0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75"/>
            <p:cNvSpPr>
              <a:spLocks/>
            </p:cNvSpPr>
            <p:nvPr/>
          </p:nvSpPr>
          <p:spPr bwMode="auto">
            <a:xfrm>
              <a:off x="915" y="675"/>
              <a:ext cx="24" cy="73"/>
            </a:xfrm>
            <a:custGeom>
              <a:avLst/>
              <a:gdLst/>
              <a:ahLst/>
              <a:cxnLst>
                <a:cxn ang="0">
                  <a:pos x="48" y="131"/>
                </a:cxn>
                <a:cxn ang="0">
                  <a:pos x="47" y="117"/>
                </a:cxn>
                <a:cxn ang="0">
                  <a:pos x="42" y="82"/>
                </a:cxn>
                <a:cxn ang="0">
                  <a:pos x="36" y="39"/>
                </a:cxn>
                <a:cxn ang="0">
                  <a:pos x="28" y="0"/>
                </a:cxn>
                <a:cxn ang="0">
                  <a:pos x="0" y="21"/>
                </a:cxn>
                <a:cxn ang="0">
                  <a:pos x="10" y="46"/>
                </a:cxn>
                <a:cxn ang="0">
                  <a:pos x="20" y="77"/>
                </a:cxn>
                <a:cxn ang="0">
                  <a:pos x="27" y="112"/>
                </a:cxn>
                <a:cxn ang="0">
                  <a:pos x="29" y="145"/>
                </a:cxn>
                <a:cxn ang="0">
                  <a:pos x="33" y="143"/>
                </a:cxn>
                <a:cxn ang="0">
                  <a:pos x="37" y="140"/>
                </a:cxn>
                <a:cxn ang="0">
                  <a:pos x="42" y="137"/>
                </a:cxn>
                <a:cxn ang="0">
                  <a:pos x="48" y="131"/>
                </a:cxn>
              </a:cxnLst>
              <a:rect l="0" t="0" r="r" b="b"/>
              <a:pathLst>
                <a:path w="48" h="145">
                  <a:moveTo>
                    <a:pt x="48" y="131"/>
                  </a:moveTo>
                  <a:lnTo>
                    <a:pt x="47" y="117"/>
                  </a:lnTo>
                  <a:lnTo>
                    <a:pt x="42" y="82"/>
                  </a:lnTo>
                  <a:lnTo>
                    <a:pt x="36" y="39"/>
                  </a:lnTo>
                  <a:lnTo>
                    <a:pt x="28" y="0"/>
                  </a:lnTo>
                  <a:lnTo>
                    <a:pt x="0" y="21"/>
                  </a:lnTo>
                  <a:lnTo>
                    <a:pt x="10" y="46"/>
                  </a:lnTo>
                  <a:lnTo>
                    <a:pt x="20" y="77"/>
                  </a:lnTo>
                  <a:lnTo>
                    <a:pt x="27" y="112"/>
                  </a:lnTo>
                  <a:lnTo>
                    <a:pt x="29" y="145"/>
                  </a:lnTo>
                  <a:lnTo>
                    <a:pt x="33" y="143"/>
                  </a:lnTo>
                  <a:lnTo>
                    <a:pt x="37" y="140"/>
                  </a:lnTo>
                  <a:lnTo>
                    <a:pt x="42" y="137"/>
                  </a:lnTo>
                  <a:lnTo>
                    <a:pt x="48" y="131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76"/>
            <p:cNvSpPr>
              <a:spLocks/>
            </p:cNvSpPr>
            <p:nvPr/>
          </p:nvSpPr>
          <p:spPr bwMode="auto">
            <a:xfrm>
              <a:off x="908" y="686"/>
              <a:ext cx="22" cy="6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" y="13"/>
                </a:cxn>
                <a:cxn ang="0">
                  <a:pos x="6" y="23"/>
                </a:cxn>
                <a:cxn ang="0">
                  <a:pos x="12" y="36"/>
                </a:cxn>
                <a:cxn ang="0">
                  <a:pos x="19" y="54"/>
                </a:cxn>
                <a:cxn ang="0">
                  <a:pos x="25" y="72"/>
                </a:cxn>
                <a:cxn ang="0">
                  <a:pos x="30" y="91"/>
                </a:cxn>
                <a:cxn ang="0">
                  <a:pos x="33" y="108"/>
                </a:cxn>
                <a:cxn ang="0">
                  <a:pos x="33" y="123"/>
                </a:cxn>
                <a:cxn ang="0">
                  <a:pos x="33" y="124"/>
                </a:cxn>
                <a:cxn ang="0">
                  <a:pos x="34" y="125"/>
                </a:cxn>
                <a:cxn ang="0">
                  <a:pos x="37" y="126"/>
                </a:cxn>
                <a:cxn ang="0">
                  <a:pos x="43" y="124"/>
                </a:cxn>
                <a:cxn ang="0">
                  <a:pos x="41" y="91"/>
                </a:cxn>
                <a:cxn ang="0">
                  <a:pos x="34" y="56"/>
                </a:cxn>
                <a:cxn ang="0">
                  <a:pos x="24" y="25"/>
                </a:cxn>
                <a:cxn ang="0">
                  <a:pos x="14" y="0"/>
                </a:cxn>
                <a:cxn ang="0">
                  <a:pos x="0" y="10"/>
                </a:cxn>
              </a:cxnLst>
              <a:rect l="0" t="0" r="r" b="b"/>
              <a:pathLst>
                <a:path w="43" h="126">
                  <a:moveTo>
                    <a:pt x="0" y="10"/>
                  </a:moveTo>
                  <a:lnTo>
                    <a:pt x="1" y="13"/>
                  </a:lnTo>
                  <a:lnTo>
                    <a:pt x="6" y="23"/>
                  </a:lnTo>
                  <a:lnTo>
                    <a:pt x="12" y="36"/>
                  </a:lnTo>
                  <a:lnTo>
                    <a:pt x="19" y="54"/>
                  </a:lnTo>
                  <a:lnTo>
                    <a:pt x="25" y="72"/>
                  </a:lnTo>
                  <a:lnTo>
                    <a:pt x="30" y="91"/>
                  </a:lnTo>
                  <a:lnTo>
                    <a:pt x="33" y="108"/>
                  </a:lnTo>
                  <a:lnTo>
                    <a:pt x="33" y="123"/>
                  </a:lnTo>
                  <a:lnTo>
                    <a:pt x="33" y="124"/>
                  </a:lnTo>
                  <a:lnTo>
                    <a:pt x="34" y="125"/>
                  </a:lnTo>
                  <a:lnTo>
                    <a:pt x="37" y="126"/>
                  </a:lnTo>
                  <a:lnTo>
                    <a:pt x="43" y="124"/>
                  </a:lnTo>
                  <a:lnTo>
                    <a:pt x="41" y="91"/>
                  </a:lnTo>
                  <a:lnTo>
                    <a:pt x="34" y="56"/>
                  </a:lnTo>
                  <a:lnTo>
                    <a:pt x="24" y="25"/>
                  </a:lnTo>
                  <a:lnTo>
                    <a:pt x="14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D8A3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77"/>
            <p:cNvSpPr>
              <a:spLocks/>
            </p:cNvSpPr>
            <p:nvPr/>
          </p:nvSpPr>
          <p:spPr bwMode="auto">
            <a:xfrm>
              <a:off x="723" y="864"/>
              <a:ext cx="293" cy="512"/>
            </a:xfrm>
            <a:custGeom>
              <a:avLst/>
              <a:gdLst/>
              <a:ahLst/>
              <a:cxnLst>
                <a:cxn ang="0">
                  <a:pos x="587" y="31"/>
                </a:cxn>
                <a:cxn ang="0">
                  <a:pos x="583" y="110"/>
                </a:cxn>
                <a:cxn ang="0">
                  <a:pos x="568" y="164"/>
                </a:cxn>
                <a:cxn ang="0">
                  <a:pos x="542" y="202"/>
                </a:cxn>
                <a:cxn ang="0">
                  <a:pos x="503" y="259"/>
                </a:cxn>
                <a:cxn ang="0">
                  <a:pos x="459" y="336"/>
                </a:cxn>
                <a:cxn ang="0">
                  <a:pos x="415" y="433"/>
                </a:cxn>
                <a:cxn ang="0">
                  <a:pos x="378" y="551"/>
                </a:cxn>
                <a:cxn ang="0">
                  <a:pos x="354" y="691"/>
                </a:cxn>
                <a:cxn ang="0">
                  <a:pos x="350" y="852"/>
                </a:cxn>
                <a:cxn ang="0">
                  <a:pos x="377" y="1024"/>
                </a:cxn>
                <a:cxn ang="0">
                  <a:pos x="374" y="1024"/>
                </a:cxn>
                <a:cxn ang="0">
                  <a:pos x="363" y="1024"/>
                </a:cxn>
                <a:cxn ang="0">
                  <a:pos x="347" y="1024"/>
                </a:cxn>
                <a:cxn ang="0">
                  <a:pos x="326" y="1022"/>
                </a:cxn>
                <a:cxn ang="0">
                  <a:pos x="298" y="1020"/>
                </a:cxn>
                <a:cxn ang="0">
                  <a:pos x="266" y="1018"/>
                </a:cxn>
                <a:cxn ang="0">
                  <a:pos x="231" y="1014"/>
                </a:cxn>
                <a:cxn ang="0">
                  <a:pos x="195" y="1007"/>
                </a:cxn>
                <a:cxn ang="0">
                  <a:pos x="160" y="997"/>
                </a:cxn>
                <a:cxn ang="0">
                  <a:pos x="129" y="983"/>
                </a:cxn>
                <a:cxn ang="0">
                  <a:pos x="101" y="963"/>
                </a:cxn>
                <a:cxn ang="0">
                  <a:pos x="80" y="936"/>
                </a:cxn>
                <a:cxn ang="0">
                  <a:pos x="50" y="895"/>
                </a:cxn>
                <a:cxn ang="0">
                  <a:pos x="25" y="875"/>
                </a:cxn>
                <a:cxn ang="0">
                  <a:pos x="7" y="870"/>
                </a:cxn>
                <a:cxn ang="0">
                  <a:pos x="0" y="870"/>
                </a:cxn>
                <a:cxn ang="0">
                  <a:pos x="10" y="849"/>
                </a:cxn>
                <a:cxn ang="0">
                  <a:pos x="36" y="789"/>
                </a:cxn>
                <a:cxn ang="0">
                  <a:pos x="76" y="701"/>
                </a:cxn>
                <a:cxn ang="0">
                  <a:pos x="126" y="597"/>
                </a:cxn>
                <a:cxn ang="0">
                  <a:pos x="182" y="486"/>
                </a:cxn>
                <a:cxn ang="0">
                  <a:pos x="244" y="376"/>
                </a:cxn>
                <a:cxn ang="0">
                  <a:pos x="304" y="281"/>
                </a:cxn>
                <a:cxn ang="0">
                  <a:pos x="362" y="208"/>
                </a:cxn>
                <a:cxn ang="0">
                  <a:pos x="401" y="147"/>
                </a:cxn>
                <a:cxn ang="0">
                  <a:pos x="418" y="86"/>
                </a:cxn>
                <a:cxn ang="0">
                  <a:pos x="422" y="38"/>
                </a:cxn>
                <a:cxn ang="0">
                  <a:pos x="421" y="19"/>
                </a:cxn>
                <a:cxn ang="0">
                  <a:pos x="437" y="13"/>
                </a:cxn>
                <a:cxn ang="0">
                  <a:pos x="479" y="2"/>
                </a:cxn>
                <a:cxn ang="0">
                  <a:pos x="532" y="0"/>
                </a:cxn>
                <a:cxn ang="0">
                  <a:pos x="586" y="17"/>
                </a:cxn>
              </a:cxnLst>
              <a:rect l="0" t="0" r="r" b="b"/>
              <a:pathLst>
                <a:path w="587" h="1024">
                  <a:moveTo>
                    <a:pt x="586" y="17"/>
                  </a:moveTo>
                  <a:lnTo>
                    <a:pt x="587" y="31"/>
                  </a:lnTo>
                  <a:lnTo>
                    <a:pt x="587" y="65"/>
                  </a:lnTo>
                  <a:lnTo>
                    <a:pt x="583" y="110"/>
                  </a:lnTo>
                  <a:lnTo>
                    <a:pt x="574" y="153"/>
                  </a:lnTo>
                  <a:lnTo>
                    <a:pt x="568" y="164"/>
                  </a:lnTo>
                  <a:lnTo>
                    <a:pt x="557" y="180"/>
                  </a:lnTo>
                  <a:lnTo>
                    <a:pt x="542" y="202"/>
                  </a:lnTo>
                  <a:lnTo>
                    <a:pt x="524" y="228"/>
                  </a:lnTo>
                  <a:lnTo>
                    <a:pt x="503" y="259"/>
                  </a:lnTo>
                  <a:lnTo>
                    <a:pt x="481" y="294"/>
                  </a:lnTo>
                  <a:lnTo>
                    <a:pt x="459" y="336"/>
                  </a:lnTo>
                  <a:lnTo>
                    <a:pt x="437" y="382"/>
                  </a:lnTo>
                  <a:lnTo>
                    <a:pt x="415" y="433"/>
                  </a:lnTo>
                  <a:lnTo>
                    <a:pt x="396" y="489"/>
                  </a:lnTo>
                  <a:lnTo>
                    <a:pt x="378" y="551"/>
                  </a:lnTo>
                  <a:lnTo>
                    <a:pt x="364" y="618"/>
                  </a:lnTo>
                  <a:lnTo>
                    <a:pt x="354" y="691"/>
                  </a:lnTo>
                  <a:lnTo>
                    <a:pt x="349" y="768"/>
                  </a:lnTo>
                  <a:lnTo>
                    <a:pt x="350" y="852"/>
                  </a:lnTo>
                  <a:lnTo>
                    <a:pt x="359" y="941"/>
                  </a:lnTo>
                  <a:lnTo>
                    <a:pt x="377" y="1024"/>
                  </a:lnTo>
                  <a:lnTo>
                    <a:pt x="376" y="1024"/>
                  </a:lnTo>
                  <a:lnTo>
                    <a:pt x="374" y="1024"/>
                  </a:lnTo>
                  <a:lnTo>
                    <a:pt x="369" y="1024"/>
                  </a:lnTo>
                  <a:lnTo>
                    <a:pt x="363" y="1024"/>
                  </a:lnTo>
                  <a:lnTo>
                    <a:pt x="356" y="1024"/>
                  </a:lnTo>
                  <a:lnTo>
                    <a:pt x="347" y="1024"/>
                  </a:lnTo>
                  <a:lnTo>
                    <a:pt x="338" y="1024"/>
                  </a:lnTo>
                  <a:lnTo>
                    <a:pt x="326" y="1022"/>
                  </a:lnTo>
                  <a:lnTo>
                    <a:pt x="312" y="1021"/>
                  </a:lnTo>
                  <a:lnTo>
                    <a:pt x="298" y="1020"/>
                  </a:lnTo>
                  <a:lnTo>
                    <a:pt x="282" y="1019"/>
                  </a:lnTo>
                  <a:lnTo>
                    <a:pt x="266" y="1018"/>
                  </a:lnTo>
                  <a:lnTo>
                    <a:pt x="248" y="1016"/>
                  </a:lnTo>
                  <a:lnTo>
                    <a:pt x="231" y="1014"/>
                  </a:lnTo>
                  <a:lnTo>
                    <a:pt x="213" y="1011"/>
                  </a:lnTo>
                  <a:lnTo>
                    <a:pt x="195" y="1007"/>
                  </a:lnTo>
                  <a:lnTo>
                    <a:pt x="178" y="1003"/>
                  </a:lnTo>
                  <a:lnTo>
                    <a:pt x="160" y="997"/>
                  </a:lnTo>
                  <a:lnTo>
                    <a:pt x="144" y="990"/>
                  </a:lnTo>
                  <a:lnTo>
                    <a:pt x="129" y="983"/>
                  </a:lnTo>
                  <a:lnTo>
                    <a:pt x="114" y="973"/>
                  </a:lnTo>
                  <a:lnTo>
                    <a:pt x="101" y="963"/>
                  </a:lnTo>
                  <a:lnTo>
                    <a:pt x="90" y="950"/>
                  </a:lnTo>
                  <a:lnTo>
                    <a:pt x="80" y="936"/>
                  </a:lnTo>
                  <a:lnTo>
                    <a:pt x="64" y="912"/>
                  </a:lnTo>
                  <a:lnTo>
                    <a:pt x="50" y="895"/>
                  </a:lnTo>
                  <a:lnTo>
                    <a:pt x="36" y="883"/>
                  </a:lnTo>
                  <a:lnTo>
                    <a:pt x="25" y="875"/>
                  </a:lnTo>
                  <a:lnTo>
                    <a:pt x="14" y="872"/>
                  </a:lnTo>
                  <a:lnTo>
                    <a:pt x="7" y="870"/>
                  </a:lnTo>
                  <a:lnTo>
                    <a:pt x="2" y="870"/>
                  </a:lnTo>
                  <a:lnTo>
                    <a:pt x="0" y="870"/>
                  </a:lnTo>
                  <a:lnTo>
                    <a:pt x="3" y="865"/>
                  </a:lnTo>
                  <a:lnTo>
                    <a:pt x="10" y="849"/>
                  </a:lnTo>
                  <a:lnTo>
                    <a:pt x="21" y="822"/>
                  </a:lnTo>
                  <a:lnTo>
                    <a:pt x="36" y="789"/>
                  </a:lnTo>
                  <a:lnTo>
                    <a:pt x="55" y="748"/>
                  </a:lnTo>
                  <a:lnTo>
                    <a:pt x="76" y="701"/>
                  </a:lnTo>
                  <a:lnTo>
                    <a:pt x="100" y="650"/>
                  </a:lnTo>
                  <a:lnTo>
                    <a:pt x="126" y="597"/>
                  </a:lnTo>
                  <a:lnTo>
                    <a:pt x="153" y="542"/>
                  </a:lnTo>
                  <a:lnTo>
                    <a:pt x="182" y="486"/>
                  </a:lnTo>
                  <a:lnTo>
                    <a:pt x="213" y="430"/>
                  </a:lnTo>
                  <a:lnTo>
                    <a:pt x="244" y="376"/>
                  </a:lnTo>
                  <a:lnTo>
                    <a:pt x="274" y="327"/>
                  </a:lnTo>
                  <a:lnTo>
                    <a:pt x="304" y="281"/>
                  </a:lnTo>
                  <a:lnTo>
                    <a:pt x="334" y="241"/>
                  </a:lnTo>
                  <a:lnTo>
                    <a:pt x="362" y="208"/>
                  </a:lnTo>
                  <a:lnTo>
                    <a:pt x="385" y="178"/>
                  </a:lnTo>
                  <a:lnTo>
                    <a:pt x="401" y="147"/>
                  </a:lnTo>
                  <a:lnTo>
                    <a:pt x="412" y="116"/>
                  </a:lnTo>
                  <a:lnTo>
                    <a:pt x="418" y="86"/>
                  </a:lnTo>
                  <a:lnTo>
                    <a:pt x="421" y="59"/>
                  </a:lnTo>
                  <a:lnTo>
                    <a:pt x="422" y="38"/>
                  </a:lnTo>
                  <a:lnTo>
                    <a:pt x="421" y="24"/>
                  </a:lnTo>
                  <a:lnTo>
                    <a:pt x="421" y="19"/>
                  </a:lnTo>
                  <a:lnTo>
                    <a:pt x="426" y="17"/>
                  </a:lnTo>
                  <a:lnTo>
                    <a:pt x="437" y="13"/>
                  </a:lnTo>
                  <a:lnTo>
                    <a:pt x="456" y="8"/>
                  </a:lnTo>
                  <a:lnTo>
                    <a:pt x="479" y="2"/>
                  </a:lnTo>
                  <a:lnTo>
                    <a:pt x="505" y="0"/>
                  </a:lnTo>
                  <a:lnTo>
                    <a:pt x="532" y="0"/>
                  </a:lnTo>
                  <a:lnTo>
                    <a:pt x="560" y="5"/>
                  </a:lnTo>
                  <a:lnTo>
                    <a:pt x="586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78"/>
            <p:cNvSpPr>
              <a:spLocks/>
            </p:cNvSpPr>
            <p:nvPr/>
          </p:nvSpPr>
          <p:spPr bwMode="auto">
            <a:xfrm>
              <a:off x="933" y="842"/>
              <a:ext cx="266" cy="517"/>
            </a:xfrm>
            <a:custGeom>
              <a:avLst/>
              <a:gdLst/>
              <a:ahLst/>
              <a:cxnLst>
                <a:cxn ang="0">
                  <a:pos x="91" y="2"/>
                </a:cxn>
                <a:cxn ang="0">
                  <a:pos x="107" y="23"/>
                </a:cxn>
                <a:cxn ang="0">
                  <a:pos x="131" y="56"/>
                </a:cxn>
                <a:cxn ang="0">
                  <a:pos x="153" y="95"/>
                </a:cxn>
                <a:cxn ang="0">
                  <a:pos x="164" y="128"/>
                </a:cxn>
                <a:cxn ang="0">
                  <a:pos x="166" y="174"/>
                </a:cxn>
                <a:cxn ang="0">
                  <a:pos x="169" y="242"/>
                </a:cxn>
                <a:cxn ang="0">
                  <a:pos x="181" y="329"/>
                </a:cxn>
                <a:cxn ang="0">
                  <a:pos x="204" y="434"/>
                </a:cxn>
                <a:cxn ang="0">
                  <a:pos x="247" y="550"/>
                </a:cxn>
                <a:cxn ang="0">
                  <a:pos x="312" y="676"/>
                </a:cxn>
                <a:cxn ang="0">
                  <a:pos x="407" y="806"/>
                </a:cxn>
                <a:cxn ang="0">
                  <a:pos x="532" y="928"/>
                </a:cxn>
                <a:cxn ang="0">
                  <a:pos x="524" y="934"/>
                </a:cxn>
                <a:cxn ang="0">
                  <a:pos x="503" y="949"/>
                </a:cxn>
                <a:cxn ang="0">
                  <a:pos x="471" y="970"/>
                </a:cxn>
                <a:cxn ang="0">
                  <a:pos x="431" y="992"/>
                </a:cxn>
                <a:cxn ang="0">
                  <a:pos x="384" y="1010"/>
                </a:cxn>
                <a:cxn ang="0">
                  <a:pos x="335" y="1024"/>
                </a:cxn>
                <a:cxn ang="0">
                  <a:pos x="284" y="1026"/>
                </a:cxn>
                <a:cxn ang="0">
                  <a:pos x="235" y="1015"/>
                </a:cxn>
                <a:cxn ang="0">
                  <a:pos x="188" y="1003"/>
                </a:cxn>
                <a:cxn ang="0">
                  <a:pos x="158" y="1011"/>
                </a:cxn>
                <a:cxn ang="0">
                  <a:pos x="143" y="1025"/>
                </a:cxn>
                <a:cxn ang="0">
                  <a:pos x="138" y="1033"/>
                </a:cxn>
                <a:cxn ang="0">
                  <a:pos x="122" y="947"/>
                </a:cxn>
                <a:cxn ang="0">
                  <a:pos x="88" y="739"/>
                </a:cxn>
                <a:cxn ang="0">
                  <a:pos x="59" y="493"/>
                </a:cxn>
                <a:cxn ang="0">
                  <a:pos x="57" y="287"/>
                </a:cxn>
                <a:cxn ang="0">
                  <a:pos x="53" y="217"/>
                </a:cxn>
                <a:cxn ang="0">
                  <a:pos x="33" y="163"/>
                </a:cxn>
                <a:cxn ang="0">
                  <a:pos x="11" y="130"/>
                </a:cxn>
                <a:cxn ang="0">
                  <a:pos x="0" y="117"/>
                </a:cxn>
                <a:cxn ang="0">
                  <a:pos x="4" y="100"/>
                </a:cxn>
                <a:cxn ang="0">
                  <a:pos x="15" y="61"/>
                </a:cxn>
                <a:cxn ang="0">
                  <a:pos x="42" y="21"/>
                </a:cxn>
                <a:cxn ang="0">
                  <a:pos x="88" y="0"/>
                </a:cxn>
              </a:cxnLst>
              <a:rect l="0" t="0" r="r" b="b"/>
              <a:pathLst>
                <a:path w="532" h="1033">
                  <a:moveTo>
                    <a:pt x="88" y="0"/>
                  </a:moveTo>
                  <a:lnTo>
                    <a:pt x="91" y="2"/>
                  </a:lnTo>
                  <a:lnTo>
                    <a:pt x="98" y="10"/>
                  </a:lnTo>
                  <a:lnTo>
                    <a:pt x="107" y="23"/>
                  </a:lnTo>
                  <a:lnTo>
                    <a:pt x="118" y="38"/>
                  </a:lnTo>
                  <a:lnTo>
                    <a:pt x="131" y="56"/>
                  </a:lnTo>
                  <a:lnTo>
                    <a:pt x="143" y="76"/>
                  </a:lnTo>
                  <a:lnTo>
                    <a:pt x="153" y="95"/>
                  </a:lnTo>
                  <a:lnTo>
                    <a:pt x="161" y="115"/>
                  </a:lnTo>
                  <a:lnTo>
                    <a:pt x="164" y="128"/>
                  </a:lnTo>
                  <a:lnTo>
                    <a:pt x="165" y="147"/>
                  </a:lnTo>
                  <a:lnTo>
                    <a:pt x="166" y="174"/>
                  </a:lnTo>
                  <a:lnTo>
                    <a:pt x="167" y="205"/>
                  </a:lnTo>
                  <a:lnTo>
                    <a:pt x="169" y="242"/>
                  </a:lnTo>
                  <a:lnTo>
                    <a:pt x="174" y="283"/>
                  </a:lnTo>
                  <a:lnTo>
                    <a:pt x="181" y="329"/>
                  </a:lnTo>
                  <a:lnTo>
                    <a:pt x="191" y="380"/>
                  </a:lnTo>
                  <a:lnTo>
                    <a:pt x="204" y="434"/>
                  </a:lnTo>
                  <a:lnTo>
                    <a:pt x="223" y="490"/>
                  </a:lnTo>
                  <a:lnTo>
                    <a:pt x="247" y="550"/>
                  </a:lnTo>
                  <a:lnTo>
                    <a:pt x="276" y="611"/>
                  </a:lnTo>
                  <a:lnTo>
                    <a:pt x="312" y="676"/>
                  </a:lnTo>
                  <a:lnTo>
                    <a:pt x="356" y="740"/>
                  </a:lnTo>
                  <a:lnTo>
                    <a:pt x="407" y="806"/>
                  </a:lnTo>
                  <a:lnTo>
                    <a:pt x="467" y="873"/>
                  </a:lnTo>
                  <a:lnTo>
                    <a:pt x="532" y="928"/>
                  </a:lnTo>
                  <a:lnTo>
                    <a:pt x="530" y="929"/>
                  </a:lnTo>
                  <a:lnTo>
                    <a:pt x="524" y="934"/>
                  </a:lnTo>
                  <a:lnTo>
                    <a:pt x="516" y="941"/>
                  </a:lnTo>
                  <a:lnTo>
                    <a:pt x="503" y="949"/>
                  </a:lnTo>
                  <a:lnTo>
                    <a:pt x="488" y="959"/>
                  </a:lnTo>
                  <a:lnTo>
                    <a:pt x="471" y="970"/>
                  </a:lnTo>
                  <a:lnTo>
                    <a:pt x="452" y="980"/>
                  </a:lnTo>
                  <a:lnTo>
                    <a:pt x="431" y="992"/>
                  </a:lnTo>
                  <a:lnTo>
                    <a:pt x="408" y="1002"/>
                  </a:lnTo>
                  <a:lnTo>
                    <a:pt x="384" y="1010"/>
                  </a:lnTo>
                  <a:lnTo>
                    <a:pt x="359" y="1018"/>
                  </a:lnTo>
                  <a:lnTo>
                    <a:pt x="335" y="1024"/>
                  </a:lnTo>
                  <a:lnTo>
                    <a:pt x="310" y="1026"/>
                  </a:lnTo>
                  <a:lnTo>
                    <a:pt x="284" y="1026"/>
                  </a:lnTo>
                  <a:lnTo>
                    <a:pt x="260" y="1023"/>
                  </a:lnTo>
                  <a:lnTo>
                    <a:pt x="235" y="1015"/>
                  </a:lnTo>
                  <a:lnTo>
                    <a:pt x="209" y="1005"/>
                  </a:lnTo>
                  <a:lnTo>
                    <a:pt x="188" y="1003"/>
                  </a:lnTo>
                  <a:lnTo>
                    <a:pt x="171" y="1005"/>
                  </a:lnTo>
                  <a:lnTo>
                    <a:pt x="158" y="1011"/>
                  </a:lnTo>
                  <a:lnTo>
                    <a:pt x="149" y="1018"/>
                  </a:lnTo>
                  <a:lnTo>
                    <a:pt x="143" y="1025"/>
                  </a:lnTo>
                  <a:lnTo>
                    <a:pt x="139" y="1031"/>
                  </a:lnTo>
                  <a:lnTo>
                    <a:pt x="138" y="1033"/>
                  </a:lnTo>
                  <a:lnTo>
                    <a:pt x="133" y="1010"/>
                  </a:lnTo>
                  <a:lnTo>
                    <a:pt x="122" y="947"/>
                  </a:lnTo>
                  <a:lnTo>
                    <a:pt x="106" y="853"/>
                  </a:lnTo>
                  <a:lnTo>
                    <a:pt x="88" y="739"/>
                  </a:lnTo>
                  <a:lnTo>
                    <a:pt x="72" y="616"/>
                  </a:lnTo>
                  <a:lnTo>
                    <a:pt x="59" y="493"/>
                  </a:lnTo>
                  <a:lnTo>
                    <a:pt x="53" y="380"/>
                  </a:lnTo>
                  <a:lnTo>
                    <a:pt x="57" y="287"/>
                  </a:lnTo>
                  <a:lnTo>
                    <a:pt x="58" y="250"/>
                  </a:lnTo>
                  <a:lnTo>
                    <a:pt x="53" y="217"/>
                  </a:lnTo>
                  <a:lnTo>
                    <a:pt x="44" y="189"/>
                  </a:lnTo>
                  <a:lnTo>
                    <a:pt x="33" y="163"/>
                  </a:lnTo>
                  <a:lnTo>
                    <a:pt x="21" y="144"/>
                  </a:lnTo>
                  <a:lnTo>
                    <a:pt x="11" y="130"/>
                  </a:lnTo>
                  <a:lnTo>
                    <a:pt x="4" y="121"/>
                  </a:lnTo>
                  <a:lnTo>
                    <a:pt x="0" y="117"/>
                  </a:lnTo>
                  <a:lnTo>
                    <a:pt x="1" y="113"/>
                  </a:lnTo>
                  <a:lnTo>
                    <a:pt x="4" y="100"/>
                  </a:lnTo>
                  <a:lnTo>
                    <a:pt x="8" y="82"/>
                  </a:lnTo>
                  <a:lnTo>
                    <a:pt x="15" y="61"/>
                  </a:lnTo>
                  <a:lnTo>
                    <a:pt x="27" y="39"/>
                  </a:lnTo>
                  <a:lnTo>
                    <a:pt x="42" y="21"/>
                  </a:lnTo>
                  <a:lnTo>
                    <a:pt x="63" y="7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79"/>
            <p:cNvSpPr>
              <a:spLocks/>
            </p:cNvSpPr>
            <p:nvPr/>
          </p:nvSpPr>
          <p:spPr bwMode="auto">
            <a:xfrm>
              <a:off x="645" y="1282"/>
              <a:ext cx="241" cy="135"/>
            </a:xfrm>
            <a:custGeom>
              <a:avLst/>
              <a:gdLst/>
              <a:ahLst/>
              <a:cxnLst>
                <a:cxn ang="0">
                  <a:pos x="470" y="136"/>
                </a:cxn>
                <a:cxn ang="0">
                  <a:pos x="476" y="164"/>
                </a:cxn>
                <a:cxn ang="0">
                  <a:pos x="482" y="206"/>
                </a:cxn>
                <a:cxn ang="0">
                  <a:pos x="474" y="250"/>
                </a:cxn>
                <a:cxn ang="0">
                  <a:pos x="458" y="268"/>
                </a:cxn>
                <a:cxn ang="0">
                  <a:pos x="430" y="270"/>
                </a:cxn>
                <a:cxn ang="0">
                  <a:pos x="386" y="268"/>
                </a:cxn>
                <a:cxn ang="0">
                  <a:pos x="341" y="260"/>
                </a:cxn>
                <a:cxn ang="0">
                  <a:pos x="326" y="233"/>
                </a:cxn>
                <a:cxn ang="0">
                  <a:pos x="320" y="235"/>
                </a:cxn>
                <a:cxn ang="0">
                  <a:pos x="305" y="238"/>
                </a:cxn>
                <a:cxn ang="0">
                  <a:pos x="281" y="244"/>
                </a:cxn>
                <a:cxn ang="0">
                  <a:pos x="252" y="249"/>
                </a:cxn>
                <a:cxn ang="0">
                  <a:pos x="218" y="251"/>
                </a:cxn>
                <a:cxn ang="0">
                  <a:pos x="182" y="249"/>
                </a:cxn>
                <a:cxn ang="0">
                  <a:pos x="147" y="241"/>
                </a:cxn>
                <a:cxn ang="0">
                  <a:pos x="114" y="226"/>
                </a:cxn>
                <a:cxn ang="0">
                  <a:pos x="57" y="184"/>
                </a:cxn>
                <a:cxn ang="0">
                  <a:pos x="16" y="138"/>
                </a:cxn>
                <a:cxn ang="0">
                  <a:pos x="0" y="93"/>
                </a:cxn>
                <a:cxn ang="0">
                  <a:pos x="12" y="52"/>
                </a:cxn>
                <a:cxn ang="0">
                  <a:pos x="28" y="33"/>
                </a:cxn>
                <a:cxn ang="0">
                  <a:pos x="46" y="18"/>
                </a:cxn>
                <a:cxn ang="0">
                  <a:pos x="70" y="7"/>
                </a:cxn>
                <a:cxn ang="0">
                  <a:pos x="94" y="1"/>
                </a:cxn>
                <a:cxn ang="0">
                  <a:pos x="121" y="0"/>
                </a:cxn>
                <a:cxn ang="0">
                  <a:pos x="150" y="7"/>
                </a:cxn>
                <a:cxn ang="0">
                  <a:pos x="179" y="23"/>
                </a:cxn>
                <a:cxn ang="0">
                  <a:pos x="209" y="47"/>
                </a:cxn>
                <a:cxn ang="0">
                  <a:pos x="217" y="52"/>
                </a:cxn>
                <a:cxn ang="0">
                  <a:pos x="238" y="63"/>
                </a:cxn>
                <a:cxn ang="0">
                  <a:pos x="264" y="76"/>
                </a:cxn>
                <a:cxn ang="0">
                  <a:pos x="291" y="85"/>
                </a:cxn>
                <a:cxn ang="0">
                  <a:pos x="328" y="91"/>
                </a:cxn>
                <a:cxn ang="0">
                  <a:pos x="381" y="98"/>
                </a:cxn>
                <a:cxn ang="0">
                  <a:pos x="434" y="111"/>
                </a:cxn>
                <a:cxn ang="0">
                  <a:pos x="468" y="131"/>
                </a:cxn>
              </a:cxnLst>
              <a:rect l="0" t="0" r="r" b="b"/>
              <a:pathLst>
                <a:path w="482" h="270">
                  <a:moveTo>
                    <a:pt x="468" y="131"/>
                  </a:moveTo>
                  <a:lnTo>
                    <a:pt x="470" y="136"/>
                  </a:lnTo>
                  <a:lnTo>
                    <a:pt x="473" y="146"/>
                  </a:lnTo>
                  <a:lnTo>
                    <a:pt x="476" y="164"/>
                  </a:lnTo>
                  <a:lnTo>
                    <a:pt x="480" y="184"/>
                  </a:lnTo>
                  <a:lnTo>
                    <a:pt x="482" y="206"/>
                  </a:lnTo>
                  <a:lnTo>
                    <a:pt x="480" y="229"/>
                  </a:lnTo>
                  <a:lnTo>
                    <a:pt x="474" y="250"/>
                  </a:lnTo>
                  <a:lnTo>
                    <a:pt x="463" y="268"/>
                  </a:lnTo>
                  <a:lnTo>
                    <a:pt x="458" y="268"/>
                  </a:lnTo>
                  <a:lnTo>
                    <a:pt x="446" y="270"/>
                  </a:lnTo>
                  <a:lnTo>
                    <a:pt x="430" y="270"/>
                  </a:lnTo>
                  <a:lnTo>
                    <a:pt x="409" y="270"/>
                  </a:lnTo>
                  <a:lnTo>
                    <a:pt x="386" y="268"/>
                  </a:lnTo>
                  <a:lnTo>
                    <a:pt x="363" y="265"/>
                  </a:lnTo>
                  <a:lnTo>
                    <a:pt x="341" y="260"/>
                  </a:lnTo>
                  <a:lnTo>
                    <a:pt x="322" y="252"/>
                  </a:lnTo>
                  <a:lnTo>
                    <a:pt x="326" y="233"/>
                  </a:lnTo>
                  <a:lnTo>
                    <a:pt x="325" y="233"/>
                  </a:lnTo>
                  <a:lnTo>
                    <a:pt x="320" y="235"/>
                  </a:lnTo>
                  <a:lnTo>
                    <a:pt x="313" y="236"/>
                  </a:lnTo>
                  <a:lnTo>
                    <a:pt x="305" y="238"/>
                  </a:lnTo>
                  <a:lnTo>
                    <a:pt x="293" y="242"/>
                  </a:lnTo>
                  <a:lnTo>
                    <a:pt x="281" y="244"/>
                  </a:lnTo>
                  <a:lnTo>
                    <a:pt x="267" y="246"/>
                  </a:lnTo>
                  <a:lnTo>
                    <a:pt x="252" y="249"/>
                  </a:lnTo>
                  <a:lnTo>
                    <a:pt x="235" y="250"/>
                  </a:lnTo>
                  <a:lnTo>
                    <a:pt x="218" y="251"/>
                  </a:lnTo>
                  <a:lnTo>
                    <a:pt x="201" y="250"/>
                  </a:lnTo>
                  <a:lnTo>
                    <a:pt x="182" y="249"/>
                  </a:lnTo>
                  <a:lnTo>
                    <a:pt x="165" y="245"/>
                  </a:lnTo>
                  <a:lnTo>
                    <a:pt x="147" y="241"/>
                  </a:lnTo>
                  <a:lnTo>
                    <a:pt x="130" y="234"/>
                  </a:lnTo>
                  <a:lnTo>
                    <a:pt x="114" y="226"/>
                  </a:lnTo>
                  <a:lnTo>
                    <a:pt x="84" y="205"/>
                  </a:lnTo>
                  <a:lnTo>
                    <a:pt x="57" y="184"/>
                  </a:lnTo>
                  <a:lnTo>
                    <a:pt x="34" y="161"/>
                  </a:lnTo>
                  <a:lnTo>
                    <a:pt x="16" y="138"/>
                  </a:lnTo>
                  <a:lnTo>
                    <a:pt x="5" y="115"/>
                  </a:lnTo>
                  <a:lnTo>
                    <a:pt x="0" y="93"/>
                  </a:lnTo>
                  <a:lnTo>
                    <a:pt x="1" y="71"/>
                  </a:lnTo>
                  <a:lnTo>
                    <a:pt x="12" y="52"/>
                  </a:lnTo>
                  <a:lnTo>
                    <a:pt x="19" y="43"/>
                  </a:lnTo>
                  <a:lnTo>
                    <a:pt x="28" y="33"/>
                  </a:lnTo>
                  <a:lnTo>
                    <a:pt x="37" y="25"/>
                  </a:lnTo>
                  <a:lnTo>
                    <a:pt x="46" y="18"/>
                  </a:lnTo>
                  <a:lnTo>
                    <a:pt x="58" y="13"/>
                  </a:lnTo>
                  <a:lnTo>
                    <a:pt x="70" y="7"/>
                  </a:lnTo>
                  <a:lnTo>
                    <a:pt x="81" y="3"/>
                  </a:lnTo>
                  <a:lnTo>
                    <a:pt x="94" y="1"/>
                  </a:lnTo>
                  <a:lnTo>
                    <a:pt x="108" y="0"/>
                  </a:lnTo>
                  <a:lnTo>
                    <a:pt x="121" y="0"/>
                  </a:lnTo>
                  <a:lnTo>
                    <a:pt x="135" y="2"/>
                  </a:lnTo>
                  <a:lnTo>
                    <a:pt x="150" y="7"/>
                  </a:lnTo>
                  <a:lnTo>
                    <a:pt x="164" y="14"/>
                  </a:lnTo>
                  <a:lnTo>
                    <a:pt x="179" y="23"/>
                  </a:lnTo>
                  <a:lnTo>
                    <a:pt x="194" y="33"/>
                  </a:lnTo>
                  <a:lnTo>
                    <a:pt x="209" y="47"/>
                  </a:lnTo>
                  <a:lnTo>
                    <a:pt x="211" y="48"/>
                  </a:lnTo>
                  <a:lnTo>
                    <a:pt x="217" y="52"/>
                  </a:lnTo>
                  <a:lnTo>
                    <a:pt x="226" y="58"/>
                  </a:lnTo>
                  <a:lnTo>
                    <a:pt x="238" y="63"/>
                  </a:lnTo>
                  <a:lnTo>
                    <a:pt x="250" y="70"/>
                  </a:lnTo>
                  <a:lnTo>
                    <a:pt x="264" y="76"/>
                  </a:lnTo>
                  <a:lnTo>
                    <a:pt x="278" y="82"/>
                  </a:lnTo>
                  <a:lnTo>
                    <a:pt x="291" y="85"/>
                  </a:lnTo>
                  <a:lnTo>
                    <a:pt x="307" y="88"/>
                  </a:lnTo>
                  <a:lnTo>
                    <a:pt x="328" y="91"/>
                  </a:lnTo>
                  <a:lnTo>
                    <a:pt x="354" y="94"/>
                  </a:lnTo>
                  <a:lnTo>
                    <a:pt x="381" y="98"/>
                  </a:lnTo>
                  <a:lnTo>
                    <a:pt x="408" y="104"/>
                  </a:lnTo>
                  <a:lnTo>
                    <a:pt x="434" y="111"/>
                  </a:lnTo>
                  <a:lnTo>
                    <a:pt x="454" y="120"/>
                  </a:lnTo>
                  <a:lnTo>
                    <a:pt x="468" y="1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80"/>
            <p:cNvSpPr>
              <a:spLocks/>
            </p:cNvSpPr>
            <p:nvPr/>
          </p:nvSpPr>
          <p:spPr bwMode="auto">
            <a:xfrm>
              <a:off x="935" y="1304"/>
              <a:ext cx="254" cy="119"/>
            </a:xfrm>
            <a:custGeom>
              <a:avLst/>
              <a:gdLst/>
              <a:ahLst/>
              <a:cxnLst>
                <a:cxn ang="0">
                  <a:pos x="455" y="8"/>
                </a:cxn>
                <a:cxn ang="0">
                  <a:pos x="473" y="31"/>
                </a:cxn>
                <a:cxn ang="0">
                  <a:pos x="495" y="68"/>
                </a:cxn>
                <a:cxn ang="0">
                  <a:pos x="506" y="111"/>
                </a:cxn>
                <a:cxn ang="0">
                  <a:pos x="501" y="136"/>
                </a:cxn>
                <a:cxn ang="0">
                  <a:pos x="474" y="147"/>
                </a:cxn>
                <a:cxn ang="0">
                  <a:pos x="433" y="164"/>
                </a:cxn>
                <a:cxn ang="0">
                  <a:pos x="388" y="175"/>
                </a:cxn>
                <a:cxn ang="0">
                  <a:pos x="363" y="156"/>
                </a:cxn>
                <a:cxn ang="0">
                  <a:pos x="358" y="160"/>
                </a:cxn>
                <a:cxn ang="0">
                  <a:pos x="346" y="170"/>
                </a:cxn>
                <a:cxn ang="0">
                  <a:pos x="327" y="185"/>
                </a:cxn>
                <a:cxn ang="0">
                  <a:pos x="301" y="201"/>
                </a:cxn>
                <a:cxn ang="0">
                  <a:pos x="272" y="217"/>
                </a:cxn>
                <a:cxn ang="0">
                  <a:pos x="239" y="230"/>
                </a:cxn>
                <a:cxn ang="0">
                  <a:pos x="203" y="237"/>
                </a:cxn>
                <a:cxn ang="0">
                  <a:pos x="166" y="237"/>
                </a:cxn>
                <a:cxn ang="0">
                  <a:pos x="96" y="222"/>
                </a:cxn>
                <a:cxn ang="0">
                  <a:pos x="42" y="197"/>
                </a:cxn>
                <a:cxn ang="0">
                  <a:pos x="7" y="162"/>
                </a:cxn>
                <a:cxn ang="0">
                  <a:pos x="1" y="121"/>
                </a:cxn>
                <a:cxn ang="0">
                  <a:pos x="20" y="76"/>
                </a:cxn>
                <a:cxn ang="0">
                  <a:pos x="55" y="40"/>
                </a:cxn>
                <a:cxn ang="0">
                  <a:pos x="109" y="23"/>
                </a:cxn>
                <a:cxn ang="0">
                  <a:pos x="179" y="35"/>
                </a:cxn>
                <a:cxn ang="0">
                  <a:pos x="189" y="36"/>
                </a:cxn>
                <a:cxn ang="0">
                  <a:pos x="212" y="38"/>
                </a:cxn>
                <a:cxn ang="0">
                  <a:pos x="242" y="39"/>
                </a:cxn>
                <a:cxn ang="0">
                  <a:pos x="270" y="36"/>
                </a:cxn>
                <a:cxn ang="0">
                  <a:pos x="306" y="26"/>
                </a:cxn>
                <a:cxn ang="0">
                  <a:pos x="358" y="10"/>
                </a:cxn>
                <a:cxn ang="0">
                  <a:pos x="411" y="0"/>
                </a:cxn>
                <a:cxn ang="0">
                  <a:pos x="452" y="4"/>
                </a:cxn>
              </a:cxnLst>
              <a:rect l="0" t="0" r="r" b="b"/>
              <a:pathLst>
                <a:path w="506" h="238">
                  <a:moveTo>
                    <a:pt x="452" y="4"/>
                  </a:moveTo>
                  <a:lnTo>
                    <a:pt x="455" y="8"/>
                  </a:lnTo>
                  <a:lnTo>
                    <a:pt x="462" y="17"/>
                  </a:lnTo>
                  <a:lnTo>
                    <a:pt x="473" y="31"/>
                  </a:lnTo>
                  <a:lnTo>
                    <a:pt x="484" y="48"/>
                  </a:lnTo>
                  <a:lnTo>
                    <a:pt x="495" y="68"/>
                  </a:lnTo>
                  <a:lnTo>
                    <a:pt x="503" y="89"/>
                  </a:lnTo>
                  <a:lnTo>
                    <a:pt x="506" y="111"/>
                  </a:lnTo>
                  <a:lnTo>
                    <a:pt x="504" y="133"/>
                  </a:lnTo>
                  <a:lnTo>
                    <a:pt x="501" y="136"/>
                  </a:lnTo>
                  <a:lnTo>
                    <a:pt x="490" y="140"/>
                  </a:lnTo>
                  <a:lnTo>
                    <a:pt x="474" y="147"/>
                  </a:lnTo>
                  <a:lnTo>
                    <a:pt x="455" y="156"/>
                  </a:lnTo>
                  <a:lnTo>
                    <a:pt x="433" y="164"/>
                  </a:lnTo>
                  <a:lnTo>
                    <a:pt x="410" y="170"/>
                  </a:lnTo>
                  <a:lnTo>
                    <a:pt x="388" y="175"/>
                  </a:lnTo>
                  <a:lnTo>
                    <a:pt x="367" y="176"/>
                  </a:lnTo>
                  <a:lnTo>
                    <a:pt x="363" y="156"/>
                  </a:lnTo>
                  <a:lnTo>
                    <a:pt x="361" y="157"/>
                  </a:lnTo>
                  <a:lnTo>
                    <a:pt x="358" y="160"/>
                  </a:lnTo>
                  <a:lnTo>
                    <a:pt x="353" y="164"/>
                  </a:lnTo>
                  <a:lnTo>
                    <a:pt x="346" y="170"/>
                  </a:lnTo>
                  <a:lnTo>
                    <a:pt x="337" y="177"/>
                  </a:lnTo>
                  <a:lnTo>
                    <a:pt x="327" y="185"/>
                  </a:lnTo>
                  <a:lnTo>
                    <a:pt x="315" y="193"/>
                  </a:lnTo>
                  <a:lnTo>
                    <a:pt x="301" y="201"/>
                  </a:lnTo>
                  <a:lnTo>
                    <a:pt x="287" y="209"/>
                  </a:lnTo>
                  <a:lnTo>
                    <a:pt x="272" y="217"/>
                  </a:lnTo>
                  <a:lnTo>
                    <a:pt x="256" y="224"/>
                  </a:lnTo>
                  <a:lnTo>
                    <a:pt x="239" y="230"/>
                  </a:lnTo>
                  <a:lnTo>
                    <a:pt x="221" y="235"/>
                  </a:lnTo>
                  <a:lnTo>
                    <a:pt x="203" y="237"/>
                  </a:lnTo>
                  <a:lnTo>
                    <a:pt x="184" y="238"/>
                  </a:lnTo>
                  <a:lnTo>
                    <a:pt x="166" y="237"/>
                  </a:lnTo>
                  <a:lnTo>
                    <a:pt x="130" y="230"/>
                  </a:lnTo>
                  <a:lnTo>
                    <a:pt x="96" y="222"/>
                  </a:lnTo>
                  <a:lnTo>
                    <a:pt x="67" y="210"/>
                  </a:lnTo>
                  <a:lnTo>
                    <a:pt x="42" y="197"/>
                  </a:lnTo>
                  <a:lnTo>
                    <a:pt x="21" y="180"/>
                  </a:lnTo>
                  <a:lnTo>
                    <a:pt x="7" y="162"/>
                  </a:lnTo>
                  <a:lnTo>
                    <a:pt x="0" y="142"/>
                  </a:lnTo>
                  <a:lnTo>
                    <a:pt x="1" y="121"/>
                  </a:lnTo>
                  <a:lnTo>
                    <a:pt x="8" y="98"/>
                  </a:lnTo>
                  <a:lnTo>
                    <a:pt x="20" y="76"/>
                  </a:lnTo>
                  <a:lnTo>
                    <a:pt x="36" y="56"/>
                  </a:lnTo>
                  <a:lnTo>
                    <a:pt x="55" y="40"/>
                  </a:lnTo>
                  <a:lnTo>
                    <a:pt x="80" y="28"/>
                  </a:lnTo>
                  <a:lnTo>
                    <a:pt x="109" y="23"/>
                  </a:lnTo>
                  <a:lnTo>
                    <a:pt x="141" y="25"/>
                  </a:lnTo>
                  <a:lnTo>
                    <a:pt x="179" y="35"/>
                  </a:lnTo>
                  <a:lnTo>
                    <a:pt x="182" y="35"/>
                  </a:lnTo>
                  <a:lnTo>
                    <a:pt x="189" y="36"/>
                  </a:lnTo>
                  <a:lnTo>
                    <a:pt x="199" y="38"/>
                  </a:lnTo>
                  <a:lnTo>
                    <a:pt x="212" y="38"/>
                  </a:lnTo>
                  <a:lnTo>
                    <a:pt x="227" y="39"/>
                  </a:lnTo>
                  <a:lnTo>
                    <a:pt x="242" y="39"/>
                  </a:lnTo>
                  <a:lnTo>
                    <a:pt x="256" y="38"/>
                  </a:lnTo>
                  <a:lnTo>
                    <a:pt x="270" y="36"/>
                  </a:lnTo>
                  <a:lnTo>
                    <a:pt x="285" y="32"/>
                  </a:lnTo>
                  <a:lnTo>
                    <a:pt x="306" y="26"/>
                  </a:lnTo>
                  <a:lnTo>
                    <a:pt x="331" y="18"/>
                  </a:lnTo>
                  <a:lnTo>
                    <a:pt x="358" y="10"/>
                  </a:lnTo>
                  <a:lnTo>
                    <a:pt x="385" y="3"/>
                  </a:lnTo>
                  <a:lnTo>
                    <a:pt x="411" y="0"/>
                  </a:lnTo>
                  <a:lnTo>
                    <a:pt x="433" y="0"/>
                  </a:lnTo>
                  <a:lnTo>
                    <a:pt x="452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81"/>
            <p:cNvSpPr>
              <a:spLocks/>
            </p:cNvSpPr>
            <p:nvPr/>
          </p:nvSpPr>
          <p:spPr bwMode="auto">
            <a:xfrm>
              <a:off x="912" y="855"/>
              <a:ext cx="35" cy="106"/>
            </a:xfrm>
            <a:custGeom>
              <a:avLst/>
              <a:gdLst/>
              <a:ahLst/>
              <a:cxnLst>
                <a:cxn ang="0">
                  <a:pos x="37" y="4"/>
                </a:cxn>
                <a:cxn ang="0">
                  <a:pos x="36" y="12"/>
                </a:cxn>
                <a:cxn ang="0">
                  <a:pos x="34" y="34"/>
                </a:cxn>
                <a:cxn ang="0">
                  <a:pos x="30" y="65"/>
                </a:cxn>
                <a:cxn ang="0">
                  <a:pos x="26" y="100"/>
                </a:cxn>
                <a:cxn ang="0">
                  <a:pos x="20" y="137"/>
                </a:cxn>
                <a:cxn ang="0">
                  <a:pos x="14" y="171"/>
                </a:cxn>
                <a:cxn ang="0">
                  <a:pos x="7" y="197"/>
                </a:cxn>
                <a:cxn ang="0">
                  <a:pos x="0" y="211"/>
                </a:cxn>
                <a:cxn ang="0">
                  <a:pos x="37" y="166"/>
                </a:cxn>
                <a:cxn ang="0">
                  <a:pos x="68" y="86"/>
                </a:cxn>
                <a:cxn ang="0">
                  <a:pos x="64" y="30"/>
                </a:cxn>
                <a:cxn ang="0">
                  <a:pos x="71" y="0"/>
                </a:cxn>
                <a:cxn ang="0">
                  <a:pos x="37" y="4"/>
                </a:cxn>
              </a:cxnLst>
              <a:rect l="0" t="0" r="r" b="b"/>
              <a:pathLst>
                <a:path w="71" h="211">
                  <a:moveTo>
                    <a:pt x="37" y="4"/>
                  </a:moveTo>
                  <a:lnTo>
                    <a:pt x="36" y="12"/>
                  </a:lnTo>
                  <a:lnTo>
                    <a:pt x="34" y="34"/>
                  </a:lnTo>
                  <a:lnTo>
                    <a:pt x="30" y="65"/>
                  </a:lnTo>
                  <a:lnTo>
                    <a:pt x="26" y="100"/>
                  </a:lnTo>
                  <a:lnTo>
                    <a:pt x="20" y="137"/>
                  </a:lnTo>
                  <a:lnTo>
                    <a:pt x="14" y="171"/>
                  </a:lnTo>
                  <a:lnTo>
                    <a:pt x="7" y="197"/>
                  </a:lnTo>
                  <a:lnTo>
                    <a:pt x="0" y="211"/>
                  </a:lnTo>
                  <a:lnTo>
                    <a:pt x="37" y="166"/>
                  </a:lnTo>
                  <a:lnTo>
                    <a:pt x="68" y="86"/>
                  </a:lnTo>
                  <a:lnTo>
                    <a:pt x="64" y="30"/>
                  </a:lnTo>
                  <a:lnTo>
                    <a:pt x="71" y="0"/>
                  </a:lnTo>
                  <a:lnTo>
                    <a:pt x="37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82"/>
            <p:cNvSpPr>
              <a:spLocks/>
            </p:cNvSpPr>
            <p:nvPr/>
          </p:nvSpPr>
          <p:spPr bwMode="auto">
            <a:xfrm>
              <a:off x="828" y="984"/>
              <a:ext cx="146" cy="368"/>
            </a:xfrm>
            <a:custGeom>
              <a:avLst/>
              <a:gdLst/>
              <a:ahLst/>
              <a:cxnLst>
                <a:cxn ang="0">
                  <a:pos x="230" y="4"/>
                </a:cxn>
                <a:cxn ang="0">
                  <a:pos x="236" y="5"/>
                </a:cxn>
                <a:cxn ang="0">
                  <a:pos x="246" y="4"/>
                </a:cxn>
                <a:cxn ang="0">
                  <a:pos x="258" y="1"/>
                </a:cxn>
                <a:cxn ang="0">
                  <a:pos x="270" y="0"/>
                </a:cxn>
                <a:cxn ang="0">
                  <a:pos x="282" y="0"/>
                </a:cxn>
                <a:cxn ang="0">
                  <a:pos x="290" y="1"/>
                </a:cxn>
                <a:cxn ang="0">
                  <a:pos x="293" y="7"/>
                </a:cxn>
                <a:cxn ang="0">
                  <a:pos x="290" y="16"/>
                </a:cxn>
                <a:cxn ang="0">
                  <a:pos x="288" y="19"/>
                </a:cxn>
                <a:cxn ang="0">
                  <a:pos x="280" y="24"/>
                </a:cxn>
                <a:cxn ang="0">
                  <a:pos x="268" y="35"/>
                </a:cxn>
                <a:cxn ang="0">
                  <a:pos x="253" y="50"/>
                </a:cxn>
                <a:cxn ang="0">
                  <a:pos x="236" y="69"/>
                </a:cxn>
                <a:cxn ang="0">
                  <a:pos x="216" y="95"/>
                </a:cxn>
                <a:cxn ang="0">
                  <a:pos x="196" y="127"/>
                </a:cxn>
                <a:cxn ang="0">
                  <a:pos x="176" y="164"/>
                </a:cxn>
                <a:cxn ang="0">
                  <a:pos x="157" y="209"/>
                </a:cxn>
                <a:cxn ang="0">
                  <a:pos x="139" y="259"/>
                </a:cxn>
                <a:cxn ang="0">
                  <a:pos x="124" y="318"/>
                </a:cxn>
                <a:cxn ang="0">
                  <a:pos x="113" y="385"/>
                </a:cxn>
                <a:cxn ang="0">
                  <a:pos x="106" y="460"/>
                </a:cxn>
                <a:cxn ang="0">
                  <a:pos x="103" y="543"/>
                </a:cxn>
                <a:cxn ang="0">
                  <a:pos x="107" y="635"/>
                </a:cxn>
                <a:cxn ang="0">
                  <a:pos x="117" y="736"/>
                </a:cxn>
                <a:cxn ang="0">
                  <a:pos x="115" y="736"/>
                </a:cxn>
                <a:cxn ang="0">
                  <a:pos x="108" y="736"/>
                </a:cxn>
                <a:cxn ang="0">
                  <a:pos x="96" y="735"/>
                </a:cxn>
                <a:cxn ang="0">
                  <a:pos x="81" y="734"/>
                </a:cxn>
                <a:cxn ang="0">
                  <a:pos x="64" y="732"/>
                </a:cxn>
                <a:cxn ang="0">
                  <a:pos x="44" y="729"/>
                </a:cxn>
                <a:cxn ang="0">
                  <a:pos x="23" y="725"/>
                </a:cxn>
                <a:cxn ang="0">
                  <a:pos x="1" y="720"/>
                </a:cxn>
                <a:cxn ang="0">
                  <a:pos x="0" y="652"/>
                </a:cxn>
                <a:cxn ang="0">
                  <a:pos x="4" y="588"/>
                </a:cxn>
                <a:cxn ang="0">
                  <a:pos x="11" y="526"/>
                </a:cxn>
                <a:cxn ang="0">
                  <a:pos x="21" y="466"/>
                </a:cxn>
                <a:cxn ang="0">
                  <a:pos x="34" y="408"/>
                </a:cxn>
                <a:cxn ang="0">
                  <a:pos x="49" y="355"/>
                </a:cxn>
                <a:cxn ang="0">
                  <a:pos x="65" y="304"/>
                </a:cxn>
                <a:cxn ang="0">
                  <a:pos x="84" y="256"/>
                </a:cxn>
                <a:cxn ang="0">
                  <a:pos x="103" y="212"/>
                </a:cxn>
                <a:cxn ang="0">
                  <a:pos x="123" y="172"/>
                </a:cxn>
                <a:cxn ang="0">
                  <a:pos x="143" y="134"/>
                </a:cxn>
                <a:cxn ang="0">
                  <a:pos x="162" y="101"/>
                </a:cxn>
                <a:cxn ang="0">
                  <a:pos x="182" y="71"/>
                </a:cxn>
                <a:cxn ang="0">
                  <a:pos x="200" y="44"/>
                </a:cxn>
                <a:cxn ang="0">
                  <a:pos x="216" y="22"/>
                </a:cxn>
                <a:cxn ang="0">
                  <a:pos x="230" y="4"/>
                </a:cxn>
              </a:cxnLst>
              <a:rect l="0" t="0" r="r" b="b"/>
              <a:pathLst>
                <a:path w="293" h="736">
                  <a:moveTo>
                    <a:pt x="230" y="4"/>
                  </a:moveTo>
                  <a:lnTo>
                    <a:pt x="236" y="5"/>
                  </a:lnTo>
                  <a:lnTo>
                    <a:pt x="246" y="4"/>
                  </a:lnTo>
                  <a:lnTo>
                    <a:pt x="258" y="1"/>
                  </a:lnTo>
                  <a:lnTo>
                    <a:pt x="270" y="0"/>
                  </a:lnTo>
                  <a:lnTo>
                    <a:pt x="282" y="0"/>
                  </a:lnTo>
                  <a:lnTo>
                    <a:pt x="290" y="1"/>
                  </a:lnTo>
                  <a:lnTo>
                    <a:pt x="293" y="7"/>
                  </a:lnTo>
                  <a:lnTo>
                    <a:pt x="290" y="16"/>
                  </a:lnTo>
                  <a:lnTo>
                    <a:pt x="288" y="19"/>
                  </a:lnTo>
                  <a:lnTo>
                    <a:pt x="280" y="24"/>
                  </a:lnTo>
                  <a:lnTo>
                    <a:pt x="268" y="35"/>
                  </a:lnTo>
                  <a:lnTo>
                    <a:pt x="253" y="50"/>
                  </a:lnTo>
                  <a:lnTo>
                    <a:pt x="236" y="69"/>
                  </a:lnTo>
                  <a:lnTo>
                    <a:pt x="216" y="95"/>
                  </a:lnTo>
                  <a:lnTo>
                    <a:pt x="196" y="127"/>
                  </a:lnTo>
                  <a:lnTo>
                    <a:pt x="176" y="164"/>
                  </a:lnTo>
                  <a:lnTo>
                    <a:pt x="157" y="209"/>
                  </a:lnTo>
                  <a:lnTo>
                    <a:pt x="139" y="259"/>
                  </a:lnTo>
                  <a:lnTo>
                    <a:pt x="124" y="318"/>
                  </a:lnTo>
                  <a:lnTo>
                    <a:pt x="113" y="385"/>
                  </a:lnTo>
                  <a:lnTo>
                    <a:pt x="106" y="460"/>
                  </a:lnTo>
                  <a:lnTo>
                    <a:pt x="103" y="543"/>
                  </a:lnTo>
                  <a:lnTo>
                    <a:pt x="107" y="635"/>
                  </a:lnTo>
                  <a:lnTo>
                    <a:pt x="117" y="736"/>
                  </a:lnTo>
                  <a:lnTo>
                    <a:pt x="115" y="736"/>
                  </a:lnTo>
                  <a:lnTo>
                    <a:pt x="108" y="736"/>
                  </a:lnTo>
                  <a:lnTo>
                    <a:pt x="96" y="735"/>
                  </a:lnTo>
                  <a:lnTo>
                    <a:pt x="81" y="734"/>
                  </a:lnTo>
                  <a:lnTo>
                    <a:pt x="64" y="732"/>
                  </a:lnTo>
                  <a:lnTo>
                    <a:pt x="44" y="729"/>
                  </a:lnTo>
                  <a:lnTo>
                    <a:pt x="23" y="725"/>
                  </a:lnTo>
                  <a:lnTo>
                    <a:pt x="1" y="720"/>
                  </a:lnTo>
                  <a:lnTo>
                    <a:pt x="0" y="652"/>
                  </a:lnTo>
                  <a:lnTo>
                    <a:pt x="4" y="588"/>
                  </a:lnTo>
                  <a:lnTo>
                    <a:pt x="11" y="526"/>
                  </a:lnTo>
                  <a:lnTo>
                    <a:pt x="21" y="466"/>
                  </a:lnTo>
                  <a:lnTo>
                    <a:pt x="34" y="408"/>
                  </a:lnTo>
                  <a:lnTo>
                    <a:pt x="49" y="355"/>
                  </a:lnTo>
                  <a:lnTo>
                    <a:pt x="65" y="304"/>
                  </a:lnTo>
                  <a:lnTo>
                    <a:pt x="84" y="256"/>
                  </a:lnTo>
                  <a:lnTo>
                    <a:pt x="103" y="212"/>
                  </a:lnTo>
                  <a:lnTo>
                    <a:pt x="123" y="172"/>
                  </a:lnTo>
                  <a:lnTo>
                    <a:pt x="143" y="134"/>
                  </a:lnTo>
                  <a:lnTo>
                    <a:pt x="162" y="101"/>
                  </a:lnTo>
                  <a:lnTo>
                    <a:pt x="182" y="71"/>
                  </a:lnTo>
                  <a:lnTo>
                    <a:pt x="200" y="44"/>
                  </a:lnTo>
                  <a:lnTo>
                    <a:pt x="216" y="22"/>
                  </a:lnTo>
                  <a:lnTo>
                    <a:pt x="230" y="4"/>
                  </a:lnTo>
                  <a:close/>
                </a:path>
              </a:pathLst>
            </a:custGeom>
            <a:solidFill>
              <a:srgbClr val="9B847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83"/>
            <p:cNvSpPr>
              <a:spLocks/>
            </p:cNvSpPr>
            <p:nvPr/>
          </p:nvSpPr>
          <p:spPr bwMode="auto">
            <a:xfrm>
              <a:off x="745" y="922"/>
              <a:ext cx="197" cy="422"/>
            </a:xfrm>
            <a:custGeom>
              <a:avLst/>
              <a:gdLst/>
              <a:ahLst/>
              <a:cxnLst>
                <a:cxn ang="0">
                  <a:pos x="0" y="738"/>
                </a:cxn>
                <a:cxn ang="0">
                  <a:pos x="2" y="734"/>
                </a:cxn>
                <a:cxn ang="0">
                  <a:pos x="7" y="720"/>
                </a:cxn>
                <a:cxn ang="0">
                  <a:pos x="15" y="699"/>
                </a:cxn>
                <a:cxn ang="0">
                  <a:pos x="26" y="671"/>
                </a:cxn>
                <a:cxn ang="0">
                  <a:pos x="41" y="637"/>
                </a:cxn>
                <a:cxn ang="0">
                  <a:pos x="59" y="598"/>
                </a:cxn>
                <a:cxn ang="0">
                  <a:pos x="78" y="554"/>
                </a:cxn>
                <a:cxn ang="0">
                  <a:pos x="102" y="506"/>
                </a:cxn>
                <a:cxn ang="0">
                  <a:pos x="126" y="456"/>
                </a:cxn>
                <a:cxn ang="0">
                  <a:pos x="154" y="403"/>
                </a:cxn>
                <a:cxn ang="0">
                  <a:pos x="183" y="350"/>
                </a:cxn>
                <a:cxn ang="0">
                  <a:pos x="214" y="297"/>
                </a:cxn>
                <a:cxn ang="0">
                  <a:pos x="246" y="244"/>
                </a:cxn>
                <a:cxn ang="0">
                  <a:pos x="281" y="193"/>
                </a:cxn>
                <a:cxn ang="0">
                  <a:pos x="318" y="145"/>
                </a:cxn>
                <a:cxn ang="0">
                  <a:pos x="355" y="99"/>
                </a:cxn>
                <a:cxn ang="0">
                  <a:pos x="374" y="55"/>
                </a:cxn>
                <a:cxn ang="0">
                  <a:pos x="381" y="0"/>
                </a:cxn>
                <a:cxn ang="0">
                  <a:pos x="377" y="110"/>
                </a:cxn>
                <a:cxn ang="0">
                  <a:pos x="379" y="112"/>
                </a:cxn>
                <a:cxn ang="0">
                  <a:pos x="381" y="116"/>
                </a:cxn>
                <a:cxn ang="0">
                  <a:pos x="387" y="122"/>
                </a:cxn>
                <a:cxn ang="0">
                  <a:pos x="394" y="128"/>
                </a:cxn>
                <a:cxn ang="0">
                  <a:pos x="380" y="146"/>
                </a:cxn>
                <a:cxn ang="0">
                  <a:pos x="364" y="168"/>
                </a:cxn>
                <a:cxn ang="0">
                  <a:pos x="346" y="195"/>
                </a:cxn>
                <a:cxn ang="0">
                  <a:pos x="326" y="225"/>
                </a:cxn>
                <a:cxn ang="0">
                  <a:pos x="307" y="258"/>
                </a:cxn>
                <a:cxn ang="0">
                  <a:pos x="287" y="296"/>
                </a:cxn>
                <a:cxn ang="0">
                  <a:pos x="267" y="336"/>
                </a:cxn>
                <a:cxn ang="0">
                  <a:pos x="248" y="380"/>
                </a:cxn>
                <a:cxn ang="0">
                  <a:pos x="229" y="428"/>
                </a:cxn>
                <a:cxn ang="0">
                  <a:pos x="213" y="479"/>
                </a:cxn>
                <a:cxn ang="0">
                  <a:pos x="198" y="532"/>
                </a:cxn>
                <a:cxn ang="0">
                  <a:pos x="185" y="590"/>
                </a:cxn>
                <a:cxn ang="0">
                  <a:pos x="175" y="650"/>
                </a:cxn>
                <a:cxn ang="0">
                  <a:pos x="168" y="712"/>
                </a:cxn>
                <a:cxn ang="0">
                  <a:pos x="164" y="776"/>
                </a:cxn>
                <a:cxn ang="0">
                  <a:pos x="165" y="844"/>
                </a:cxn>
                <a:cxn ang="0">
                  <a:pos x="151" y="841"/>
                </a:cxn>
                <a:cxn ang="0">
                  <a:pos x="138" y="836"/>
                </a:cxn>
                <a:cxn ang="0">
                  <a:pos x="125" y="832"/>
                </a:cxn>
                <a:cxn ang="0">
                  <a:pos x="111" y="826"/>
                </a:cxn>
                <a:cxn ang="0">
                  <a:pos x="98" y="820"/>
                </a:cxn>
                <a:cxn ang="0">
                  <a:pos x="87" y="813"/>
                </a:cxn>
                <a:cxn ang="0">
                  <a:pos x="76" y="806"/>
                </a:cxn>
                <a:cxn ang="0">
                  <a:pos x="66" y="798"/>
                </a:cxn>
                <a:cxn ang="0">
                  <a:pos x="44" y="779"/>
                </a:cxn>
                <a:cxn ang="0">
                  <a:pos x="27" y="764"/>
                </a:cxn>
                <a:cxn ang="0">
                  <a:pos x="16" y="753"/>
                </a:cxn>
                <a:cxn ang="0">
                  <a:pos x="8" y="745"/>
                </a:cxn>
                <a:cxn ang="0">
                  <a:pos x="3" y="742"/>
                </a:cxn>
                <a:cxn ang="0">
                  <a:pos x="1" y="739"/>
                </a:cxn>
                <a:cxn ang="0">
                  <a:pos x="0" y="738"/>
                </a:cxn>
                <a:cxn ang="0">
                  <a:pos x="0" y="738"/>
                </a:cxn>
              </a:cxnLst>
              <a:rect l="0" t="0" r="r" b="b"/>
              <a:pathLst>
                <a:path w="394" h="844">
                  <a:moveTo>
                    <a:pt x="0" y="738"/>
                  </a:moveTo>
                  <a:lnTo>
                    <a:pt x="2" y="734"/>
                  </a:lnTo>
                  <a:lnTo>
                    <a:pt x="7" y="720"/>
                  </a:lnTo>
                  <a:lnTo>
                    <a:pt x="15" y="699"/>
                  </a:lnTo>
                  <a:lnTo>
                    <a:pt x="26" y="671"/>
                  </a:lnTo>
                  <a:lnTo>
                    <a:pt x="41" y="637"/>
                  </a:lnTo>
                  <a:lnTo>
                    <a:pt x="59" y="598"/>
                  </a:lnTo>
                  <a:lnTo>
                    <a:pt x="78" y="554"/>
                  </a:lnTo>
                  <a:lnTo>
                    <a:pt x="102" y="506"/>
                  </a:lnTo>
                  <a:lnTo>
                    <a:pt x="126" y="456"/>
                  </a:lnTo>
                  <a:lnTo>
                    <a:pt x="154" y="403"/>
                  </a:lnTo>
                  <a:lnTo>
                    <a:pt x="183" y="350"/>
                  </a:lnTo>
                  <a:lnTo>
                    <a:pt x="214" y="297"/>
                  </a:lnTo>
                  <a:lnTo>
                    <a:pt x="246" y="244"/>
                  </a:lnTo>
                  <a:lnTo>
                    <a:pt x="281" y="193"/>
                  </a:lnTo>
                  <a:lnTo>
                    <a:pt x="318" y="145"/>
                  </a:lnTo>
                  <a:lnTo>
                    <a:pt x="355" y="99"/>
                  </a:lnTo>
                  <a:lnTo>
                    <a:pt x="374" y="55"/>
                  </a:lnTo>
                  <a:lnTo>
                    <a:pt x="381" y="0"/>
                  </a:lnTo>
                  <a:lnTo>
                    <a:pt x="377" y="110"/>
                  </a:lnTo>
                  <a:lnTo>
                    <a:pt x="379" y="112"/>
                  </a:lnTo>
                  <a:lnTo>
                    <a:pt x="381" y="116"/>
                  </a:lnTo>
                  <a:lnTo>
                    <a:pt x="387" y="122"/>
                  </a:lnTo>
                  <a:lnTo>
                    <a:pt x="394" y="128"/>
                  </a:lnTo>
                  <a:lnTo>
                    <a:pt x="380" y="146"/>
                  </a:lnTo>
                  <a:lnTo>
                    <a:pt x="364" y="168"/>
                  </a:lnTo>
                  <a:lnTo>
                    <a:pt x="346" y="195"/>
                  </a:lnTo>
                  <a:lnTo>
                    <a:pt x="326" y="225"/>
                  </a:lnTo>
                  <a:lnTo>
                    <a:pt x="307" y="258"/>
                  </a:lnTo>
                  <a:lnTo>
                    <a:pt x="287" y="296"/>
                  </a:lnTo>
                  <a:lnTo>
                    <a:pt x="267" y="336"/>
                  </a:lnTo>
                  <a:lnTo>
                    <a:pt x="248" y="380"/>
                  </a:lnTo>
                  <a:lnTo>
                    <a:pt x="229" y="428"/>
                  </a:lnTo>
                  <a:lnTo>
                    <a:pt x="213" y="479"/>
                  </a:lnTo>
                  <a:lnTo>
                    <a:pt x="198" y="532"/>
                  </a:lnTo>
                  <a:lnTo>
                    <a:pt x="185" y="590"/>
                  </a:lnTo>
                  <a:lnTo>
                    <a:pt x="175" y="650"/>
                  </a:lnTo>
                  <a:lnTo>
                    <a:pt x="168" y="712"/>
                  </a:lnTo>
                  <a:lnTo>
                    <a:pt x="164" y="776"/>
                  </a:lnTo>
                  <a:lnTo>
                    <a:pt x="165" y="844"/>
                  </a:lnTo>
                  <a:lnTo>
                    <a:pt x="151" y="841"/>
                  </a:lnTo>
                  <a:lnTo>
                    <a:pt x="138" y="836"/>
                  </a:lnTo>
                  <a:lnTo>
                    <a:pt x="125" y="832"/>
                  </a:lnTo>
                  <a:lnTo>
                    <a:pt x="111" y="826"/>
                  </a:lnTo>
                  <a:lnTo>
                    <a:pt x="98" y="820"/>
                  </a:lnTo>
                  <a:lnTo>
                    <a:pt x="87" y="813"/>
                  </a:lnTo>
                  <a:lnTo>
                    <a:pt x="76" y="806"/>
                  </a:lnTo>
                  <a:lnTo>
                    <a:pt x="66" y="798"/>
                  </a:lnTo>
                  <a:lnTo>
                    <a:pt x="44" y="779"/>
                  </a:lnTo>
                  <a:lnTo>
                    <a:pt x="27" y="764"/>
                  </a:lnTo>
                  <a:lnTo>
                    <a:pt x="16" y="753"/>
                  </a:lnTo>
                  <a:lnTo>
                    <a:pt x="8" y="745"/>
                  </a:lnTo>
                  <a:lnTo>
                    <a:pt x="3" y="742"/>
                  </a:lnTo>
                  <a:lnTo>
                    <a:pt x="1" y="739"/>
                  </a:lnTo>
                  <a:lnTo>
                    <a:pt x="0" y="738"/>
                  </a:lnTo>
                  <a:lnTo>
                    <a:pt x="0" y="738"/>
                  </a:lnTo>
                  <a:close/>
                </a:path>
              </a:pathLst>
            </a:custGeom>
            <a:solidFill>
              <a:srgbClr val="DBC4A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84"/>
            <p:cNvSpPr>
              <a:spLocks/>
            </p:cNvSpPr>
            <p:nvPr/>
          </p:nvSpPr>
          <p:spPr bwMode="auto">
            <a:xfrm>
              <a:off x="968" y="872"/>
              <a:ext cx="200" cy="458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18" y="0"/>
                </a:cxn>
                <a:cxn ang="0">
                  <a:pos x="23" y="2"/>
                </a:cxn>
                <a:cxn ang="0">
                  <a:pos x="29" y="3"/>
                </a:cxn>
                <a:cxn ang="0">
                  <a:pos x="37" y="6"/>
                </a:cxn>
                <a:cxn ang="0">
                  <a:pos x="46" y="9"/>
                </a:cxn>
                <a:cxn ang="0">
                  <a:pos x="55" y="13"/>
                </a:cxn>
                <a:cxn ang="0">
                  <a:pos x="65" y="15"/>
                </a:cxn>
                <a:cxn ang="0">
                  <a:pos x="73" y="18"/>
                </a:cxn>
                <a:cxn ang="0">
                  <a:pos x="72" y="23"/>
                </a:cxn>
                <a:cxn ang="0">
                  <a:pos x="69" y="36"/>
                </a:cxn>
                <a:cxn ang="0">
                  <a:pos x="67" y="57"/>
                </a:cxn>
                <a:cxn ang="0">
                  <a:pos x="66" y="86"/>
                </a:cxn>
                <a:cxn ang="0">
                  <a:pos x="65" y="123"/>
                </a:cxn>
                <a:cxn ang="0">
                  <a:pos x="67" y="166"/>
                </a:cxn>
                <a:cxn ang="0">
                  <a:pos x="72" y="215"/>
                </a:cxn>
                <a:cxn ang="0">
                  <a:pos x="81" y="269"/>
                </a:cxn>
                <a:cxn ang="0">
                  <a:pos x="95" y="330"/>
                </a:cxn>
                <a:cxn ang="0">
                  <a:pos x="114" y="395"/>
                </a:cxn>
                <a:cxn ang="0">
                  <a:pos x="140" y="465"/>
                </a:cxn>
                <a:cxn ang="0">
                  <a:pos x="174" y="538"/>
                </a:cxn>
                <a:cxn ang="0">
                  <a:pos x="216" y="615"/>
                </a:cxn>
                <a:cxn ang="0">
                  <a:pos x="267" y="694"/>
                </a:cxn>
                <a:cxn ang="0">
                  <a:pos x="329" y="776"/>
                </a:cxn>
                <a:cxn ang="0">
                  <a:pos x="401" y="860"/>
                </a:cxn>
                <a:cxn ang="0">
                  <a:pos x="398" y="863"/>
                </a:cxn>
                <a:cxn ang="0">
                  <a:pos x="389" y="868"/>
                </a:cxn>
                <a:cxn ang="0">
                  <a:pos x="376" y="875"/>
                </a:cxn>
                <a:cxn ang="0">
                  <a:pos x="359" y="884"/>
                </a:cxn>
                <a:cxn ang="0">
                  <a:pos x="339" y="895"/>
                </a:cxn>
                <a:cxn ang="0">
                  <a:pos x="315" y="904"/>
                </a:cxn>
                <a:cxn ang="0">
                  <a:pos x="289" y="911"/>
                </a:cxn>
                <a:cxn ang="0">
                  <a:pos x="262" y="916"/>
                </a:cxn>
                <a:cxn ang="0">
                  <a:pos x="234" y="876"/>
                </a:cxn>
                <a:cxn ang="0">
                  <a:pos x="207" y="832"/>
                </a:cxn>
                <a:cxn ang="0">
                  <a:pos x="182" y="783"/>
                </a:cxn>
                <a:cxn ang="0">
                  <a:pos x="157" y="732"/>
                </a:cxn>
                <a:cxn ang="0">
                  <a:pos x="134" y="679"/>
                </a:cxn>
                <a:cxn ang="0">
                  <a:pos x="113" y="625"/>
                </a:cxn>
                <a:cxn ang="0">
                  <a:pos x="94" y="571"/>
                </a:cxn>
                <a:cxn ang="0">
                  <a:pos x="76" y="518"/>
                </a:cxn>
                <a:cxn ang="0">
                  <a:pos x="60" y="468"/>
                </a:cxn>
                <a:cxn ang="0">
                  <a:pos x="46" y="421"/>
                </a:cxn>
                <a:cxn ang="0">
                  <a:pos x="34" y="379"/>
                </a:cxn>
                <a:cxn ang="0">
                  <a:pos x="24" y="341"/>
                </a:cxn>
                <a:cxn ang="0">
                  <a:pos x="16" y="310"/>
                </a:cxn>
                <a:cxn ang="0">
                  <a:pos x="10" y="287"/>
                </a:cxn>
                <a:cxn ang="0">
                  <a:pos x="7" y="272"/>
                </a:cxn>
                <a:cxn ang="0">
                  <a:pos x="6" y="267"/>
                </a:cxn>
                <a:cxn ang="0">
                  <a:pos x="0" y="237"/>
                </a:cxn>
                <a:cxn ang="0">
                  <a:pos x="2" y="151"/>
                </a:cxn>
                <a:cxn ang="0">
                  <a:pos x="10" y="56"/>
                </a:cxn>
                <a:cxn ang="0">
                  <a:pos x="17" y="0"/>
                </a:cxn>
              </a:cxnLst>
              <a:rect l="0" t="0" r="r" b="b"/>
              <a:pathLst>
                <a:path w="401" h="916">
                  <a:moveTo>
                    <a:pt x="17" y="0"/>
                  </a:moveTo>
                  <a:lnTo>
                    <a:pt x="18" y="0"/>
                  </a:lnTo>
                  <a:lnTo>
                    <a:pt x="23" y="2"/>
                  </a:lnTo>
                  <a:lnTo>
                    <a:pt x="29" y="3"/>
                  </a:lnTo>
                  <a:lnTo>
                    <a:pt x="37" y="6"/>
                  </a:lnTo>
                  <a:lnTo>
                    <a:pt x="46" y="9"/>
                  </a:lnTo>
                  <a:lnTo>
                    <a:pt x="55" y="13"/>
                  </a:lnTo>
                  <a:lnTo>
                    <a:pt x="65" y="15"/>
                  </a:lnTo>
                  <a:lnTo>
                    <a:pt x="73" y="18"/>
                  </a:lnTo>
                  <a:lnTo>
                    <a:pt x="72" y="23"/>
                  </a:lnTo>
                  <a:lnTo>
                    <a:pt x="69" y="36"/>
                  </a:lnTo>
                  <a:lnTo>
                    <a:pt x="67" y="57"/>
                  </a:lnTo>
                  <a:lnTo>
                    <a:pt x="66" y="86"/>
                  </a:lnTo>
                  <a:lnTo>
                    <a:pt x="65" y="123"/>
                  </a:lnTo>
                  <a:lnTo>
                    <a:pt x="67" y="166"/>
                  </a:lnTo>
                  <a:lnTo>
                    <a:pt x="72" y="215"/>
                  </a:lnTo>
                  <a:lnTo>
                    <a:pt x="81" y="269"/>
                  </a:lnTo>
                  <a:lnTo>
                    <a:pt x="95" y="330"/>
                  </a:lnTo>
                  <a:lnTo>
                    <a:pt x="114" y="395"/>
                  </a:lnTo>
                  <a:lnTo>
                    <a:pt x="140" y="465"/>
                  </a:lnTo>
                  <a:lnTo>
                    <a:pt x="174" y="538"/>
                  </a:lnTo>
                  <a:lnTo>
                    <a:pt x="216" y="615"/>
                  </a:lnTo>
                  <a:lnTo>
                    <a:pt x="267" y="694"/>
                  </a:lnTo>
                  <a:lnTo>
                    <a:pt x="329" y="776"/>
                  </a:lnTo>
                  <a:lnTo>
                    <a:pt x="401" y="860"/>
                  </a:lnTo>
                  <a:lnTo>
                    <a:pt x="398" y="863"/>
                  </a:lnTo>
                  <a:lnTo>
                    <a:pt x="389" y="868"/>
                  </a:lnTo>
                  <a:lnTo>
                    <a:pt x="376" y="875"/>
                  </a:lnTo>
                  <a:lnTo>
                    <a:pt x="359" y="884"/>
                  </a:lnTo>
                  <a:lnTo>
                    <a:pt x="339" y="895"/>
                  </a:lnTo>
                  <a:lnTo>
                    <a:pt x="315" y="904"/>
                  </a:lnTo>
                  <a:lnTo>
                    <a:pt x="289" y="911"/>
                  </a:lnTo>
                  <a:lnTo>
                    <a:pt x="262" y="916"/>
                  </a:lnTo>
                  <a:lnTo>
                    <a:pt x="234" y="876"/>
                  </a:lnTo>
                  <a:lnTo>
                    <a:pt x="207" y="832"/>
                  </a:lnTo>
                  <a:lnTo>
                    <a:pt x="182" y="783"/>
                  </a:lnTo>
                  <a:lnTo>
                    <a:pt x="157" y="732"/>
                  </a:lnTo>
                  <a:lnTo>
                    <a:pt x="134" y="679"/>
                  </a:lnTo>
                  <a:lnTo>
                    <a:pt x="113" y="625"/>
                  </a:lnTo>
                  <a:lnTo>
                    <a:pt x="94" y="571"/>
                  </a:lnTo>
                  <a:lnTo>
                    <a:pt x="76" y="518"/>
                  </a:lnTo>
                  <a:lnTo>
                    <a:pt x="60" y="468"/>
                  </a:lnTo>
                  <a:lnTo>
                    <a:pt x="46" y="421"/>
                  </a:lnTo>
                  <a:lnTo>
                    <a:pt x="34" y="379"/>
                  </a:lnTo>
                  <a:lnTo>
                    <a:pt x="24" y="341"/>
                  </a:lnTo>
                  <a:lnTo>
                    <a:pt x="16" y="310"/>
                  </a:lnTo>
                  <a:lnTo>
                    <a:pt x="10" y="287"/>
                  </a:lnTo>
                  <a:lnTo>
                    <a:pt x="7" y="272"/>
                  </a:lnTo>
                  <a:lnTo>
                    <a:pt x="6" y="267"/>
                  </a:lnTo>
                  <a:lnTo>
                    <a:pt x="0" y="237"/>
                  </a:lnTo>
                  <a:lnTo>
                    <a:pt x="2" y="151"/>
                  </a:lnTo>
                  <a:lnTo>
                    <a:pt x="10" y="56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9B847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85"/>
            <p:cNvSpPr>
              <a:spLocks/>
            </p:cNvSpPr>
            <p:nvPr/>
          </p:nvSpPr>
          <p:spPr bwMode="auto">
            <a:xfrm>
              <a:off x="890" y="864"/>
              <a:ext cx="99" cy="177"/>
            </a:xfrm>
            <a:custGeom>
              <a:avLst/>
              <a:gdLst/>
              <a:ahLst/>
              <a:cxnLst>
                <a:cxn ang="0">
                  <a:pos x="174" y="238"/>
                </a:cxn>
                <a:cxn ang="0">
                  <a:pos x="178" y="227"/>
                </a:cxn>
                <a:cxn ang="0">
                  <a:pos x="185" y="198"/>
                </a:cxn>
                <a:cxn ang="0">
                  <a:pos x="192" y="160"/>
                </a:cxn>
                <a:cxn ang="0">
                  <a:pos x="194" y="120"/>
                </a:cxn>
                <a:cxn ang="0">
                  <a:pos x="194" y="83"/>
                </a:cxn>
                <a:cxn ang="0">
                  <a:pos x="195" y="49"/>
                </a:cxn>
                <a:cxn ang="0">
                  <a:pos x="197" y="27"/>
                </a:cxn>
                <a:cxn ang="0">
                  <a:pos x="199" y="18"/>
                </a:cxn>
                <a:cxn ang="0">
                  <a:pos x="189" y="4"/>
                </a:cxn>
                <a:cxn ang="0">
                  <a:pos x="186" y="4"/>
                </a:cxn>
                <a:cxn ang="0">
                  <a:pos x="177" y="3"/>
                </a:cxn>
                <a:cxn ang="0">
                  <a:pos x="163" y="2"/>
                </a:cxn>
                <a:cxn ang="0">
                  <a:pos x="146" y="1"/>
                </a:cxn>
                <a:cxn ang="0">
                  <a:pos x="130" y="0"/>
                </a:cxn>
                <a:cxn ang="0">
                  <a:pos x="115" y="1"/>
                </a:cxn>
                <a:cxn ang="0">
                  <a:pos x="104" y="2"/>
                </a:cxn>
                <a:cxn ang="0">
                  <a:pos x="97" y="4"/>
                </a:cxn>
                <a:cxn ang="0">
                  <a:pos x="93" y="31"/>
                </a:cxn>
                <a:cxn ang="0">
                  <a:pos x="91" y="84"/>
                </a:cxn>
                <a:cxn ang="0">
                  <a:pos x="86" y="144"/>
                </a:cxn>
                <a:cxn ang="0">
                  <a:pos x="73" y="189"/>
                </a:cxn>
                <a:cxn ang="0">
                  <a:pos x="62" y="221"/>
                </a:cxn>
                <a:cxn ang="0">
                  <a:pos x="64" y="251"/>
                </a:cxn>
                <a:cxn ang="0">
                  <a:pos x="0" y="310"/>
                </a:cxn>
                <a:cxn ang="0">
                  <a:pos x="28" y="353"/>
                </a:cxn>
                <a:cxn ang="0">
                  <a:pos x="32" y="349"/>
                </a:cxn>
                <a:cxn ang="0">
                  <a:pos x="40" y="338"/>
                </a:cxn>
                <a:cxn ang="0">
                  <a:pos x="51" y="322"/>
                </a:cxn>
                <a:cxn ang="0">
                  <a:pos x="66" y="305"/>
                </a:cxn>
                <a:cxn ang="0">
                  <a:pos x="84" y="287"/>
                </a:cxn>
                <a:cxn ang="0">
                  <a:pos x="101" y="270"/>
                </a:cxn>
                <a:cxn ang="0">
                  <a:pos x="117" y="259"/>
                </a:cxn>
                <a:cxn ang="0">
                  <a:pos x="133" y="253"/>
                </a:cxn>
                <a:cxn ang="0">
                  <a:pos x="174" y="238"/>
                </a:cxn>
              </a:cxnLst>
              <a:rect l="0" t="0" r="r" b="b"/>
              <a:pathLst>
                <a:path w="199" h="353">
                  <a:moveTo>
                    <a:pt x="174" y="238"/>
                  </a:moveTo>
                  <a:lnTo>
                    <a:pt x="178" y="227"/>
                  </a:lnTo>
                  <a:lnTo>
                    <a:pt x="185" y="198"/>
                  </a:lnTo>
                  <a:lnTo>
                    <a:pt x="192" y="160"/>
                  </a:lnTo>
                  <a:lnTo>
                    <a:pt x="194" y="120"/>
                  </a:lnTo>
                  <a:lnTo>
                    <a:pt x="194" y="83"/>
                  </a:lnTo>
                  <a:lnTo>
                    <a:pt x="195" y="49"/>
                  </a:lnTo>
                  <a:lnTo>
                    <a:pt x="197" y="27"/>
                  </a:lnTo>
                  <a:lnTo>
                    <a:pt x="199" y="18"/>
                  </a:lnTo>
                  <a:lnTo>
                    <a:pt x="189" y="4"/>
                  </a:lnTo>
                  <a:lnTo>
                    <a:pt x="186" y="4"/>
                  </a:lnTo>
                  <a:lnTo>
                    <a:pt x="177" y="3"/>
                  </a:lnTo>
                  <a:lnTo>
                    <a:pt x="163" y="2"/>
                  </a:lnTo>
                  <a:lnTo>
                    <a:pt x="146" y="1"/>
                  </a:lnTo>
                  <a:lnTo>
                    <a:pt x="130" y="0"/>
                  </a:lnTo>
                  <a:lnTo>
                    <a:pt x="115" y="1"/>
                  </a:lnTo>
                  <a:lnTo>
                    <a:pt x="104" y="2"/>
                  </a:lnTo>
                  <a:lnTo>
                    <a:pt x="97" y="4"/>
                  </a:lnTo>
                  <a:lnTo>
                    <a:pt x="93" y="31"/>
                  </a:lnTo>
                  <a:lnTo>
                    <a:pt x="91" y="84"/>
                  </a:lnTo>
                  <a:lnTo>
                    <a:pt x="86" y="144"/>
                  </a:lnTo>
                  <a:lnTo>
                    <a:pt x="73" y="189"/>
                  </a:lnTo>
                  <a:lnTo>
                    <a:pt x="62" y="221"/>
                  </a:lnTo>
                  <a:lnTo>
                    <a:pt x="64" y="251"/>
                  </a:lnTo>
                  <a:lnTo>
                    <a:pt x="0" y="310"/>
                  </a:lnTo>
                  <a:lnTo>
                    <a:pt x="28" y="353"/>
                  </a:lnTo>
                  <a:lnTo>
                    <a:pt x="32" y="349"/>
                  </a:lnTo>
                  <a:lnTo>
                    <a:pt x="40" y="338"/>
                  </a:lnTo>
                  <a:lnTo>
                    <a:pt x="51" y="322"/>
                  </a:lnTo>
                  <a:lnTo>
                    <a:pt x="66" y="305"/>
                  </a:lnTo>
                  <a:lnTo>
                    <a:pt x="84" y="287"/>
                  </a:lnTo>
                  <a:lnTo>
                    <a:pt x="101" y="270"/>
                  </a:lnTo>
                  <a:lnTo>
                    <a:pt x="117" y="259"/>
                  </a:lnTo>
                  <a:lnTo>
                    <a:pt x="133" y="253"/>
                  </a:lnTo>
                  <a:lnTo>
                    <a:pt x="174" y="238"/>
                  </a:lnTo>
                  <a:close/>
                </a:path>
              </a:pathLst>
            </a:custGeom>
            <a:solidFill>
              <a:srgbClr val="DBC4A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86"/>
            <p:cNvSpPr>
              <a:spLocks/>
            </p:cNvSpPr>
            <p:nvPr/>
          </p:nvSpPr>
          <p:spPr bwMode="auto">
            <a:xfrm>
              <a:off x="965" y="1003"/>
              <a:ext cx="134" cy="328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16" y="1"/>
                </a:cxn>
                <a:cxn ang="0">
                  <a:pos x="12" y="1"/>
                </a:cxn>
                <a:cxn ang="0">
                  <a:pos x="6" y="1"/>
                </a:cxn>
                <a:cxn ang="0">
                  <a:pos x="0" y="1"/>
                </a:cxn>
                <a:cxn ang="0">
                  <a:pos x="9" y="15"/>
                </a:cxn>
                <a:cxn ang="0">
                  <a:pos x="16" y="111"/>
                </a:cxn>
                <a:cxn ang="0">
                  <a:pos x="28" y="212"/>
                </a:cxn>
                <a:cxn ang="0">
                  <a:pos x="40" y="313"/>
                </a:cxn>
                <a:cxn ang="0">
                  <a:pos x="54" y="409"/>
                </a:cxn>
                <a:cxn ang="0">
                  <a:pos x="68" y="493"/>
                </a:cxn>
                <a:cxn ang="0">
                  <a:pos x="80" y="560"/>
                </a:cxn>
                <a:cxn ang="0">
                  <a:pos x="87" y="605"/>
                </a:cxn>
                <a:cxn ang="0">
                  <a:pos x="90" y="621"/>
                </a:cxn>
                <a:cxn ang="0">
                  <a:pos x="93" y="622"/>
                </a:cxn>
                <a:cxn ang="0">
                  <a:pos x="98" y="624"/>
                </a:cxn>
                <a:cxn ang="0">
                  <a:pos x="109" y="628"/>
                </a:cxn>
                <a:cxn ang="0">
                  <a:pos x="124" y="633"/>
                </a:cxn>
                <a:cxn ang="0">
                  <a:pos x="142" y="638"/>
                </a:cxn>
                <a:cxn ang="0">
                  <a:pos x="166" y="644"/>
                </a:cxn>
                <a:cxn ang="0">
                  <a:pos x="193" y="650"/>
                </a:cxn>
                <a:cxn ang="0">
                  <a:pos x="226" y="654"/>
                </a:cxn>
                <a:cxn ang="0">
                  <a:pos x="232" y="656"/>
                </a:cxn>
                <a:cxn ang="0">
                  <a:pos x="236" y="656"/>
                </a:cxn>
                <a:cxn ang="0">
                  <a:pos x="242" y="656"/>
                </a:cxn>
                <a:cxn ang="0">
                  <a:pos x="247" y="657"/>
                </a:cxn>
                <a:cxn ang="0">
                  <a:pos x="253" y="657"/>
                </a:cxn>
                <a:cxn ang="0">
                  <a:pos x="257" y="657"/>
                </a:cxn>
                <a:cxn ang="0">
                  <a:pos x="263" y="656"/>
                </a:cxn>
                <a:cxn ang="0">
                  <a:pos x="268" y="656"/>
                </a:cxn>
                <a:cxn ang="0">
                  <a:pos x="241" y="618"/>
                </a:cxn>
                <a:cxn ang="0">
                  <a:pos x="216" y="576"/>
                </a:cxn>
                <a:cxn ang="0">
                  <a:pos x="192" y="531"/>
                </a:cxn>
                <a:cxn ang="0">
                  <a:pos x="170" y="483"/>
                </a:cxn>
                <a:cxn ang="0">
                  <a:pos x="148" y="433"/>
                </a:cxn>
                <a:cxn ang="0">
                  <a:pos x="130" y="383"/>
                </a:cxn>
                <a:cxn ang="0">
                  <a:pos x="111" y="333"/>
                </a:cxn>
                <a:cxn ang="0">
                  <a:pos x="95" y="282"/>
                </a:cxn>
                <a:cxn ang="0">
                  <a:pos x="80" y="234"/>
                </a:cxn>
                <a:cxn ang="0">
                  <a:pos x="66" y="188"/>
                </a:cxn>
                <a:cxn ang="0">
                  <a:pos x="54" y="144"/>
                </a:cxn>
                <a:cxn ang="0">
                  <a:pos x="44" y="105"/>
                </a:cxn>
                <a:cxn ang="0">
                  <a:pos x="36" y="69"/>
                </a:cxn>
                <a:cxn ang="0">
                  <a:pos x="29" y="40"/>
                </a:cxn>
                <a:cxn ang="0">
                  <a:pos x="24" y="16"/>
                </a:cxn>
                <a:cxn ang="0">
                  <a:pos x="21" y="0"/>
                </a:cxn>
              </a:cxnLst>
              <a:rect l="0" t="0" r="r" b="b"/>
              <a:pathLst>
                <a:path w="268" h="657">
                  <a:moveTo>
                    <a:pt x="21" y="0"/>
                  </a:moveTo>
                  <a:lnTo>
                    <a:pt x="16" y="1"/>
                  </a:lnTo>
                  <a:lnTo>
                    <a:pt x="12" y="1"/>
                  </a:lnTo>
                  <a:lnTo>
                    <a:pt x="6" y="1"/>
                  </a:lnTo>
                  <a:lnTo>
                    <a:pt x="0" y="1"/>
                  </a:lnTo>
                  <a:lnTo>
                    <a:pt x="9" y="15"/>
                  </a:lnTo>
                  <a:lnTo>
                    <a:pt x="16" y="111"/>
                  </a:lnTo>
                  <a:lnTo>
                    <a:pt x="28" y="212"/>
                  </a:lnTo>
                  <a:lnTo>
                    <a:pt x="40" y="313"/>
                  </a:lnTo>
                  <a:lnTo>
                    <a:pt x="54" y="409"/>
                  </a:lnTo>
                  <a:lnTo>
                    <a:pt x="68" y="493"/>
                  </a:lnTo>
                  <a:lnTo>
                    <a:pt x="80" y="560"/>
                  </a:lnTo>
                  <a:lnTo>
                    <a:pt x="87" y="605"/>
                  </a:lnTo>
                  <a:lnTo>
                    <a:pt x="90" y="621"/>
                  </a:lnTo>
                  <a:lnTo>
                    <a:pt x="93" y="622"/>
                  </a:lnTo>
                  <a:lnTo>
                    <a:pt x="98" y="624"/>
                  </a:lnTo>
                  <a:lnTo>
                    <a:pt x="109" y="628"/>
                  </a:lnTo>
                  <a:lnTo>
                    <a:pt x="124" y="633"/>
                  </a:lnTo>
                  <a:lnTo>
                    <a:pt x="142" y="638"/>
                  </a:lnTo>
                  <a:lnTo>
                    <a:pt x="166" y="644"/>
                  </a:lnTo>
                  <a:lnTo>
                    <a:pt x="193" y="650"/>
                  </a:lnTo>
                  <a:lnTo>
                    <a:pt x="226" y="654"/>
                  </a:lnTo>
                  <a:lnTo>
                    <a:pt x="232" y="656"/>
                  </a:lnTo>
                  <a:lnTo>
                    <a:pt x="236" y="656"/>
                  </a:lnTo>
                  <a:lnTo>
                    <a:pt x="242" y="656"/>
                  </a:lnTo>
                  <a:lnTo>
                    <a:pt x="247" y="657"/>
                  </a:lnTo>
                  <a:lnTo>
                    <a:pt x="253" y="657"/>
                  </a:lnTo>
                  <a:lnTo>
                    <a:pt x="257" y="657"/>
                  </a:lnTo>
                  <a:lnTo>
                    <a:pt x="263" y="656"/>
                  </a:lnTo>
                  <a:lnTo>
                    <a:pt x="268" y="656"/>
                  </a:lnTo>
                  <a:lnTo>
                    <a:pt x="241" y="618"/>
                  </a:lnTo>
                  <a:lnTo>
                    <a:pt x="216" y="576"/>
                  </a:lnTo>
                  <a:lnTo>
                    <a:pt x="192" y="531"/>
                  </a:lnTo>
                  <a:lnTo>
                    <a:pt x="170" y="483"/>
                  </a:lnTo>
                  <a:lnTo>
                    <a:pt x="148" y="433"/>
                  </a:lnTo>
                  <a:lnTo>
                    <a:pt x="130" y="383"/>
                  </a:lnTo>
                  <a:lnTo>
                    <a:pt x="111" y="333"/>
                  </a:lnTo>
                  <a:lnTo>
                    <a:pt x="95" y="282"/>
                  </a:lnTo>
                  <a:lnTo>
                    <a:pt x="80" y="234"/>
                  </a:lnTo>
                  <a:lnTo>
                    <a:pt x="66" y="188"/>
                  </a:lnTo>
                  <a:lnTo>
                    <a:pt x="54" y="144"/>
                  </a:lnTo>
                  <a:lnTo>
                    <a:pt x="44" y="105"/>
                  </a:lnTo>
                  <a:lnTo>
                    <a:pt x="36" y="69"/>
                  </a:lnTo>
                  <a:lnTo>
                    <a:pt x="29" y="40"/>
                  </a:lnTo>
                  <a:lnTo>
                    <a:pt x="24" y="16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DBC4A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87"/>
            <p:cNvSpPr>
              <a:spLocks/>
            </p:cNvSpPr>
            <p:nvPr/>
          </p:nvSpPr>
          <p:spPr bwMode="auto">
            <a:xfrm>
              <a:off x="1123" y="1361"/>
              <a:ext cx="52" cy="24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05" y="12"/>
                </a:cxn>
                <a:cxn ang="0">
                  <a:pos x="102" y="14"/>
                </a:cxn>
                <a:cxn ang="0">
                  <a:pos x="97" y="17"/>
                </a:cxn>
                <a:cxn ang="0">
                  <a:pos x="87" y="22"/>
                </a:cxn>
                <a:cxn ang="0">
                  <a:pos x="75" y="27"/>
                </a:cxn>
                <a:cxn ang="0">
                  <a:pos x="59" y="33"/>
                </a:cxn>
                <a:cxn ang="0">
                  <a:pos x="43" y="39"/>
                </a:cxn>
                <a:cxn ang="0">
                  <a:pos x="25" y="44"/>
                </a:cxn>
                <a:cxn ang="0">
                  <a:pos x="5" y="47"/>
                </a:cxn>
                <a:cxn ang="0">
                  <a:pos x="0" y="34"/>
                </a:cxn>
                <a:cxn ang="0">
                  <a:pos x="4" y="33"/>
                </a:cxn>
                <a:cxn ang="0">
                  <a:pos x="13" y="31"/>
                </a:cxn>
                <a:cxn ang="0">
                  <a:pos x="27" y="27"/>
                </a:cxn>
                <a:cxn ang="0">
                  <a:pos x="43" y="23"/>
                </a:cxn>
                <a:cxn ang="0">
                  <a:pos x="59" y="18"/>
                </a:cxn>
                <a:cxn ang="0">
                  <a:pos x="77" y="12"/>
                </a:cxn>
                <a:cxn ang="0">
                  <a:pos x="91" y="6"/>
                </a:cxn>
                <a:cxn ang="0">
                  <a:pos x="102" y="0"/>
                </a:cxn>
              </a:cxnLst>
              <a:rect l="0" t="0" r="r" b="b"/>
              <a:pathLst>
                <a:path w="105" h="47">
                  <a:moveTo>
                    <a:pt x="102" y="0"/>
                  </a:moveTo>
                  <a:lnTo>
                    <a:pt x="105" y="12"/>
                  </a:lnTo>
                  <a:lnTo>
                    <a:pt x="102" y="14"/>
                  </a:lnTo>
                  <a:lnTo>
                    <a:pt x="97" y="17"/>
                  </a:lnTo>
                  <a:lnTo>
                    <a:pt x="87" y="22"/>
                  </a:lnTo>
                  <a:lnTo>
                    <a:pt x="75" y="27"/>
                  </a:lnTo>
                  <a:lnTo>
                    <a:pt x="59" y="33"/>
                  </a:lnTo>
                  <a:lnTo>
                    <a:pt x="43" y="39"/>
                  </a:lnTo>
                  <a:lnTo>
                    <a:pt x="25" y="44"/>
                  </a:lnTo>
                  <a:lnTo>
                    <a:pt x="5" y="47"/>
                  </a:lnTo>
                  <a:lnTo>
                    <a:pt x="0" y="34"/>
                  </a:lnTo>
                  <a:lnTo>
                    <a:pt x="4" y="33"/>
                  </a:lnTo>
                  <a:lnTo>
                    <a:pt x="13" y="31"/>
                  </a:lnTo>
                  <a:lnTo>
                    <a:pt x="27" y="27"/>
                  </a:lnTo>
                  <a:lnTo>
                    <a:pt x="43" y="23"/>
                  </a:lnTo>
                  <a:lnTo>
                    <a:pt x="59" y="18"/>
                  </a:lnTo>
                  <a:lnTo>
                    <a:pt x="77" y="12"/>
                  </a:lnTo>
                  <a:lnTo>
                    <a:pt x="91" y="6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88"/>
            <p:cNvSpPr>
              <a:spLocks/>
            </p:cNvSpPr>
            <p:nvPr/>
          </p:nvSpPr>
          <p:spPr bwMode="auto">
            <a:xfrm>
              <a:off x="818" y="1400"/>
              <a:ext cx="50" cy="10"/>
            </a:xfrm>
            <a:custGeom>
              <a:avLst/>
              <a:gdLst/>
              <a:ahLst/>
              <a:cxnLst>
                <a:cxn ang="0">
                  <a:pos x="101" y="8"/>
                </a:cxn>
                <a:cxn ang="0">
                  <a:pos x="99" y="21"/>
                </a:cxn>
                <a:cxn ang="0">
                  <a:pos x="97" y="21"/>
                </a:cxn>
                <a:cxn ang="0">
                  <a:pos x="90" y="21"/>
                </a:cxn>
                <a:cxn ang="0">
                  <a:pos x="80" y="21"/>
                </a:cxn>
                <a:cxn ang="0">
                  <a:pos x="68" y="21"/>
                </a:cxn>
                <a:cxn ang="0">
                  <a:pos x="51" y="20"/>
                </a:cxn>
                <a:cxn ang="0">
                  <a:pos x="35" y="18"/>
                </a:cxn>
                <a:cxn ang="0">
                  <a:pos x="18" y="16"/>
                </a:cxn>
                <a:cxn ang="0">
                  <a:pos x="0" y="1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11" y="1"/>
                </a:cxn>
                <a:cxn ang="0">
                  <a:pos x="18" y="2"/>
                </a:cxn>
                <a:cxn ang="0">
                  <a:pos x="29" y="3"/>
                </a:cxn>
                <a:cxn ang="0">
                  <a:pos x="42" y="5"/>
                </a:cxn>
                <a:cxn ang="0">
                  <a:pos x="58" y="6"/>
                </a:cxn>
                <a:cxn ang="0">
                  <a:pos x="78" y="7"/>
                </a:cxn>
                <a:cxn ang="0">
                  <a:pos x="101" y="8"/>
                </a:cxn>
              </a:cxnLst>
              <a:rect l="0" t="0" r="r" b="b"/>
              <a:pathLst>
                <a:path w="101" h="21">
                  <a:moveTo>
                    <a:pt x="101" y="8"/>
                  </a:moveTo>
                  <a:lnTo>
                    <a:pt x="99" y="21"/>
                  </a:lnTo>
                  <a:lnTo>
                    <a:pt x="97" y="21"/>
                  </a:lnTo>
                  <a:lnTo>
                    <a:pt x="90" y="21"/>
                  </a:lnTo>
                  <a:lnTo>
                    <a:pt x="80" y="21"/>
                  </a:lnTo>
                  <a:lnTo>
                    <a:pt x="68" y="21"/>
                  </a:lnTo>
                  <a:lnTo>
                    <a:pt x="51" y="20"/>
                  </a:lnTo>
                  <a:lnTo>
                    <a:pt x="35" y="18"/>
                  </a:lnTo>
                  <a:lnTo>
                    <a:pt x="18" y="16"/>
                  </a:lnTo>
                  <a:lnTo>
                    <a:pt x="0" y="11"/>
                  </a:lnTo>
                  <a:lnTo>
                    <a:pt x="5" y="0"/>
                  </a:lnTo>
                  <a:lnTo>
                    <a:pt x="6" y="0"/>
                  </a:lnTo>
                  <a:lnTo>
                    <a:pt x="11" y="1"/>
                  </a:lnTo>
                  <a:lnTo>
                    <a:pt x="18" y="2"/>
                  </a:lnTo>
                  <a:lnTo>
                    <a:pt x="29" y="3"/>
                  </a:lnTo>
                  <a:lnTo>
                    <a:pt x="42" y="5"/>
                  </a:lnTo>
                  <a:lnTo>
                    <a:pt x="58" y="6"/>
                  </a:lnTo>
                  <a:lnTo>
                    <a:pt x="78" y="7"/>
                  </a:lnTo>
                  <a:lnTo>
                    <a:pt x="101" y="8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89"/>
            <p:cNvSpPr>
              <a:spLocks/>
            </p:cNvSpPr>
            <p:nvPr/>
          </p:nvSpPr>
          <p:spPr bwMode="auto">
            <a:xfrm>
              <a:off x="958" y="1394"/>
              <a:ext cx="129" cy="21"/>
            </a:xfrm>
            <a:custGeom>
              <a:avLst/>
              <a:gdLst/>
              <a:ahLst/>
              <a:cxnLst>
                <a:cxn ang="0">
                  <a:pos x="257" y="4"/>
                </a:cxn>
                <a:cxn ang="0">
                  <a:pos x="256" y="5"/>
                </a:cxn>
                <a:cxn ang="0">
                  <a:pos x="252" y="6"/>
                </a:cxn>
                <a:cxn ang="0">
                  <a:pos x="246" y="10"/>
                </a:cxn>
                <a:cxn ang="0">
                  <a:pos x="236" y="13"/>
                </a:cxn>
                <a:cxn ang="0">
                  <a:pos x="225" y="16"/>
                </a:cxn>
                <a:cxn ang="0">
                  <a:pos x="212" y="21"/>
                </a:cxn>
                <a:cxn ang="0">
                  <a:pos x="197" y="24"/>
                </a:cxn>
                <a:cxn ang="0">
                  <a:pos x="181" y="28"/>
                </a:cxn>
                <a:cxn ang="0">
                  <a:pos x="162" y="30"/>
                </a:cxn>
                <a:cxn ang="0">
                  <a:pos x="143" y="31"/>
                </a:cxn>
                <a:cxn ang="0">
                  <a:pos x="121" y="31"/>
                </a:cxn>
                <a:cxn ang="0">
                  <a:pos x="99" y="29"/>
                </a:cxn>
                <a:cxn ang="0">
                  <a:pos x="75" y="26"/>
                </a:cxn>
                <a:cxn ang="0">
                  <a:pos x="51" y="20"/>
                </a:cxn>
                <a:cxn ang="0">
                  <a:pos x="26" y="12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1" y="10"/>
                </a:cxn>
                <a:cxn ang="0">
                  <a:pos x="6" y="12"/>
                </a:cxn>
                <a:cxn ang="0">
                  <a:pos x="13" y="15"/>
                </a:cxn>
                <a:cxn ang="0">
                  <a:pos x="23" y="20"/>
                </a:cxn>
                <a:cxn ang="0">
                  <a:pos x="35" y="24"/>
                </a:cxn>
                <a:cxn ang="0">
                  <a:pos x="49" y="29"/>
                </a:cxn>
                <a:cxn ang="0">
                  <a:pos x="64" y="34"/>
                </a:cxn>
                <a:cxn ang="0">
                  <a:pos x="82" y="38"/>
                </a:cxn>
                <a:cxn ang="0">
                  <a:pos x="101" y="41"/>
                </a:cxn>
                <a:cxn ang="0">
                  <a:pos x="121" y="43"/>
                </a:cxn>
                <a:cxn ang="0">
                  <a:pos x="143" y="43"/>
                </a:cxn>
                <a:cxn ang="0">
                  <a:pos x="165" y="41"/>
                </a:cxn>
                <a:cxn ang="0">
                  <a:pos x="187" y="36"/>
                </a:cxn>
                <a:cxn ang="0">
                  <a:pos x="210" y="28"/>
                </a:cxn>
                <a:cxn ang="0">
                  <a:pos x="234" y="18"/>
                </a:cxn>
                <a:cxn ang="0">
                  <a:pos x="257" y="4"/>
                </a:cxn>
              </a:cxnLst>
              <a:rect l="0" t="0" r="r" b="b"/>
              <a:pathLst>
                <a:path w="257" h="43">
                  <a:moveTo>
                    <a:pt x="257" y="4"/>
                  </a:moveTo>
                  <a:lnTo>
                    <a:pt x="256" y="5"/>
                  </a:lnTo>
                  <a:lnTo>
                    <a:pt x="252" y="6"/>
                  </a:lnTo>
                  <a:lnTo>
                    <a:pt x="246" y="10"/>
                  </a:lnTo>
                  <a:lnTo>
                    <a:pt x="236" y="13"/>
                  </a:lnTo>
                  <a:lnTo>
                    <a:pt x="225" y="16"/>
                  </a:lnTo>
                  <a:lnTo>
                    <a:pt x="212" y="21"/>
                  </a:lnTo>
                  <a:lnTo>
                    <a:pt x="197" y="24"/>
                  </a:lnTo>
                  <a:lnTo>
                    <a:pt x="181" y="28"/>
                  </a:lnTo>
                  <a:lnTo>
                    <a:pt x="162" y="30"/>
                  </a:lnTo>
                  <a:lnTo>
                    <a:pt x="143" y="31"/>
                  </a:lnTo>
                  <a:lnTo>
                    <a:pt x="121" y="31"/>
                  </a:lnTo>
                  <a:lnTo>
                    <a:pt x="99" y="29"/>
                  </a:lnTo>
                  <a:lnTo>
                    <a:pt x="75" y="26"/>
                  </a:lnTo>
                  <a:lnTo>
                    <a:pt x="51" y="20"/>
                  </a:lnTo>
                  <a:lnTo>
                    <a:pt x="26" y="12"/>
                  </a:lnTo>
                  <a:lnTo>
                    <a:pt x="0" y="0"/>
                  </a:lnTo>
                  <a:lnTo>
                    <a:pt x="0" y="8"/>
                  </a:lnTo>
                  <a:lnTo>
                    <a:pt x="1" y="10"/>
                  </a:lnTo>
                  <a:lnTo>
                    <a:pt x="6" y="12"/>
                  </a:lnTo>
                  <a:lnTo>
                    <a:pt x="13" y="15"/>
                  </a:lnTo>
                  <a:lnTo>
                    <a:pt x="23" y="20"/>
                  </a:lnTo>
                  <a:lnTo>
                    <a:pt x="35" y="24"/>
                  </a:lnTo>
                  <a:lnTo>
                    <a:pt x="49" y="29"/>
                  </a:lnTo>
                  <a:lnTo>
                    <a:pt x="64" y="34"/>
                  </a:lnTo>
                  <a:lnTo>
                    <a:pt x="82" y="38"/>
                  </a:lnTo>
                  <a:lnTo>
                    <a:pt x="101" y="41"/>
                  </a:lnTo>
                  <a:lnTo>
                    <a:pt x="121" y="43"/>
                  </a:lnTo>
                  <a:lnTo>
                    <a:pt x="143" y="43"/>
                  </a:lnTo>
                  <a:lnTo>
                    <a:pt x="165" y="41"/>
                  </a:lnTo>
                  <a:lnTo>
                    <a:pt x="187" y="36"/>
                  </a:lnTo>
                  <a:lnTo>
                    <a:pt x="210" y="28"/>
                  </a:lnTo>
                  <a:lnTo>
                    <a:pt x="234" y="18"/>
                  </a:lnTo>
                  <a:lnTo>
                    <a:pt x="257" y="4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90"/>
            <p:cNvSpPr>
              <a:spLocks/>
            </p:cNvSpPr>
            <p:nvPr/>
          </p:nvSpPr>
          <p:spPr bwMode="auto">
            <a:xfrm>
              <a:off x="982" y="1333"/>
              <a:ext cx="182" cy="70"/>
            </a:xfrm>
            <a:custGeom>
              <a:avLst/>
              <a:gdLst/>
              <a:ahLst/>
              <a:cxnLst>
                <a:cxn ang="0">
                  <a:pos x="128" y="87"/>
                </a:cxn>
                <a:cxn ang="0">
                  <a:pos x="149" y="83"/>
                </a:cxn>
                <a:cxn ang="0">
                  <a:pos x="174" y="77"/>
                </a:cxn>
                <a:cxn ang="0">
                  <a:pos x="200" y="69"/>
                </a:cxn>
                <a:cxn ang="0">
                  <a:pos x="227" y="62"/>
                </a:cxn>
                <a:cxn ang="0">
                  <a:pos x="251" y="54"/>
                </a:cxn>
                <a:cxn ang="0">
                  <a:pos x="271" y="47"/>
                </a:cxn>
                <a:cxn ang="0">
                  <a:pos x="285" y="43"/>
                </a:cxn>
                <a:cxn ang="0">
                  <a:pos x="289" y="42"/>
                </a:cxn>
                <a:cxn ang="0">
                  <a:pos x="284" y="15"/>
                </a:cxn>
                <a:cxn ang="0">
                  <a:pos x="293" y="14"/>
                </a:cxn>
                <a:cxn ang="0">
                  <a:pos x="301" y="13"/>
                </a:cxn>
                <a:cxn ang="0">
                  <a:pos x="310" y="12"/>
                </a:cxn>
                <a:cxn ang="0">
                  <a:pos x="320" y="9"/>
                </a:cxn>
                <a:cxn ang="0">
                  <a:pos x="330" y="8"/>
                </a:cxn>
                <a:cxn ang="0">
                  <a:pos x="339" y="6"/>
                </a:cxn>
                <a:cxn ang="0">
                  <a:pos x="349" y="3"/>
                </a:cxn>
                <a:cxn ang="0">
                  <a:pos x="359" y="0"/>
                </a:cxn>
                <a:cxn ang="0">
                  <a:pos x="359" y="4"/>
                </a:cxn>
                <a:cxn ang="0">
                  <a:pos x="361" y="13"/>
                </a:cxn>
                <a:cxn ang="0">
                  <a:pos x="362" y="26"/>
                </a:cxn>
                <a:cxn ang="0">
                  <a:pos x="362" y="39"/>
                </a:cxn>
                <a:cxn ang="0">
                  <a:pos x="249" y="87"/>
                </a:cxn>
                <a:cxn ang="0">
                  <a:pos x="248" y="88"/>
                </a:cxn>
                <a:cxn ang="0">
                  <a:pos x="243" y="90"/>
                </a:cxn>
                <a:cxn ang="0">
                  <a:pos x="235" y="95"/>
                </a:cxn>
                <a:cxn ang="0">
                  <a:pos x="225" y="99"/>
                </a:cxn>
                <a:cxn ang="0">
                  <a:pos x="213" y="105"/>
                </a:cxn>
                <a:cxn ang="0">
                  <a:pos x="198" y="112"/>
                </a:cxn>
                <a:cxn ang="0">
                  <a:pos x="183" y="119"/>
                </a:cxn>
                <a:cxn ang="0">
                  <a:pos x="164" y="125"/>
                </a:cxn>
                <a:cxn ang="0">
                  <a:pos x="146" y="130"/>
                </a:cxn>
                <a:cxn ang="0">
                  <a:pos x="126" y="135"/>
                </a:cxn>
                <a:cxn ang="0">
                  <a:pos x="105" y="138"/>
                </a:cxn>
                <a:cxn ang="0">
                  <a:pos x="84" y="141"/>
                </a:cxn>
                <a:cxn ang="0">
                  <a:pos x="62" y="142"/>
                </a:cxn>
                <a:cxn ang="0">
                  <a:pos x="41" y="140"/>
                </a:cxn>
                <a:cxn ang="0">
                  <a:pos x="21" y="135"/>
                </a:cxn>
                <a:cxn ang="0">
                  <a:pos x="0" y="128"/>
                </a:cxn>
                <a:cxn ang="0">
                  <a:pos x="12" y="107"/>
                </a:cxn>
                <a:cxn ang="0">
                  <a:pos x="28" y="95"/>
                </a:cxn>
                <a:cxn ang="0">
                  <a:pos x="43" y="88"/>
                </a:cxn>
                <a:cxn ang="0">
                  <a:pos x="60" y="84"/>
                </a:cxn>
                <a:cxn ang="0">
                  <a:pos x="77" y="85"/>
                </a:cxn>
                <a:cxn ang="0">
                  <a:pos x="95" y="87"/>
                </a:cxn>
                <a:cxn ang="0">
                  <a:pos x="111" y="88"/>
                </a:cxn>
                <a:cxn ang="0">
                  <a:pos x="128" y="87"/>
                </a:cxn>
              </a:cxnLst>
              <a:rect l="0" t="0" r="r" b="b"/>
              <a:pathLst>
                <a:path w="362" h="142">
                  <a:moveTo>
                    <a:pt x="128" y="87"/>
                  </a:moveTo>
                  <a:lnTo>
                    <a:pt x="149" y="83"/>
                  </a:lnTo>
                  <a:lnTo>
                    <a:pt x="174" y="77"/>
                  </a:lnTo>
                  <a:lnTo>
                    <a:pt x="200" y="69"/>
                  </a:lnTo>
                  <a:lnTo>
                    <a:pt x="227" y="62"/>
                  </a:lnTo>
                  <a:lnTo>
                    <a:pt x="251" y="54"/>
                  </a:lnTo>
                  <a:lnTo>
                    <a:pt x="271" y="47"/>
                  </a:lnTo>
                  <a:lnTo>
                    <a:pt x="285" y="43"/>
                  </a:lnTo>
                  <a:lnTo>
                    <a:pt x="289" y="42"/>
                  </a:lnTo>
                  <a:lnTo>
                    <a:pt x="284" y="15"/>
                  </a:lnTo>
                  <a:lnTo>
                    <a:pt x="293" y="14"/>
                  </a:lnTo>
                  <a:lnTo>
                    <a:pt x="301" y="13"/>
                  </a:lnTo>
                  <a:lnTo>
                    <a:pt x="310" y="12"/>
                  </a:lnTo>
                  <a:lnTo>
                    <a:pt x="320" y="9"/>
                  </a:lnTo>
                  <a:lnTo>
                    <a:pt x="330" y="8"/>
                  </a:lnTo>
                  <a:lnTo>
                    <a:pt x="339" y="6"/>
                  </a:lnTo>
                  <a:lnTo>
                    <a:pt x="349" y="3"/>
                  </a:lnTo>
                  <a:lnTo>
                    <a:pt x="359" y="0"/>
                  </a:lnTo>
                  <a:lnTo>
                    <a:pt x="359" y="4"/>
                  </a:lnTo>
                  <a:lnTo>
                    <a:pt x="361" y="13"/>
                  </a:lnTo>
                  <a:lnTo>
                    <a:pt x="362" y="26"/>
                  </a:lnTo>
                  <a:lnTo>
                    <a:pt x="362" y="39"/>
                  </a:lnTo>
                  <a:lnTo>
                    <a:pt x="249" y="87"/>
                  </a:lnTo>
                  <a:lnTo>
                    <a:pt x="248" y="88"/>
                  </a:lnTo>
                  <a:lnTo>
                    <a:pt x="243" y="90"/>
                  </a:lnTo>
                  <a:lnTo>
                    <a:pt x="235" y="95"/>
                  </a:lnTo>
                  <a:lnTo>
                    <a:pt x="225" y="99"/>
                  </a:lnTo>
                  <a:lnTo>
                    <a:pt x="213" y="105"/>
                  </a:lnTo>
                  <a:lnTo>
                    <a:pt x="198" y="112"/>
                  </a:lnTo>
                  <a:lnTo>
                    <a:pt x="183" y="119"/>
                  </a:lnTo>
                  <a:lnTo>
                    <a:pt x="164" y="125"/>
                  </a:lnTo>
                  <a:lnTo>
                    <a:pt x="146" y="130"/>
                  </a:lnTo>
                  <a:lnTo>
                    <a:pt x="126" y="135"/>
                  </a:lnTo>
                  <a:lnTo>
                    <a:pt x="105" y="138"/>
                  </a:lnTo>
                  <a:lnTo>
                    <a:pt x="84" y="141"/>
                  </a:lnTo>
                  <a:lnTo>
                    <a:pt x="62" y="142"/>
                  </a:lnTo>
                  <a:lnTo>
                    <a:pt x="41" y="140"/>
                  </a:lnTo>
                  <a:lnTo>
                    <a:pt x="21" y="135"/>
                  </a:lnTo>
                  <a:lnTo>
                    <a:pt x="0" y="128"/>
                  </a:lnTo>
                  <a:lnTo>
                    <a:pt x="12" y="107"/>
                  </a:lnTo>
                  <a:lnTo>
                    <a:pt x="28" y="95"/>
                  </a:lnTo>
                  <a:lnTo>
                    <a:pt x="43" y="88"/>
                  </a:lnTo>
                  <a:lnTo>
                    <a:pt x="60" y="84"/>
                  </a:lnTo>
                  <a:lnTo>
                    <a:pt x="77" y="85"/>
                  </a:lnTo>
                  <a:lnTo>
                    <a:pt x="95" y="87"/>
                  </a:lnTo>
                  <a:lnTo>
                    <a:pt x="111" y="88"/>
                  </a:lnTo>
                  <a:lnTo>
                    <a:pt x="128" y="87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91"/>
            <p:cNvSpPr>
              <a:spLocks/>
            </p:cNvSpPr>
            <p:nvPr/>
          </p:nvSpPr>
          <p:spPr bwMode="auto">
            <a:xfrm>
              <a:off x="953" y="1327"/>
              <a:ext cx="174" cy="70"/>
            </a:xfrm>
            <a:custGeom>
              <a:avLst/>
              <a:gdLst/>
              <a:ahLst/>
              <a:cxnLst>
                <a:cxn ang="0">
                  <a:pos x="68" y="15"/>
                </a:cxn>
                <a:cxn ang="0">
                  <a:pos x="93" y="11"/>
                </a:cxn>
                <a:cxn ang="0">
                  <a:pos x="117" y="11"/>
                </a:cxn>
                <a:cxn ang="0">
                  <a:pos x="135" y="15"/>
                </a:cxn>
                <a:cxn ang="0">
                  <a:pos x="151" y="19"/>
                </a:cxn>
                <a:cxn ang="0">
                  <a:pos x="164" y="24"/>
                </a:cxn>
                <a:cxn ang="0">
                  <a:pos x="173" y="30"/>
                </a:cxn>
                <a:cxn ang="0">
                  <a:pos x="178" y="33"/>
                </a:cxn>
                <a:cxn ang="0">
                  <a:pos x="180" y="34"/>
                </a:cxn>
                <a:cxn ang="0">
                  <a:pos x="156" y="0"/>
                </a:cxn>
                <a:cxn ang="0">
                  <a:pos x="157" y="0"/>
                </a:cxn>
                <a:cxn ang="0">
                  <a:pos x="160" y="1"/>
                </a:cxn>
                <a:cxn ang="0">
                  <a:pos x="164" y="3"/>
                </a:cxn>
                <a:cxn ang="0">
                  <a:pos x="170" y="5"/>
                </a:cxn>
                <a:cxn ang="0">
                  <a:pos x="178" y="8"/>
                </a:cxn>
                <a:cxn ang="0">
                  <a:pos x="187" y="11"/>
                </a:cxn>
                <a:cxn ang="0">
                  <a:pos x="198" y="14"/>
                </a:cxn>
                <a:cxn ang="0">
                  <a:pos x="209" y="17"/>
                </a:cxn>
                <a:cxn ang="0">
                  <a:pos x="223" y="19"/>
                </a:cxn>
                <a:cxn ang="0">
                  <a:pos x="237" y="23"/>
                </a:cxn>
                <a:cxn ang="0">
                  <a:pos x="252" y="25"/>
                </a:cxn>
                <a:cxn ang="0">
                  <a:pos x="268" y="26"/>
                </a:cxn>
                <a:cxn ang="0">
                  <a:pos x="286" y="27"/>
                </a:cxn>
                <a:cxn ang="0">
                  <a:pos x="304" y="28"/>
                </a:cxn>
                <a:cxn ang="0">
                  <a:pos x="323" y="27"/>
                </a:cxn>
                <a:cxn ang="0">
                  <a:pos x="343" y="26"/>
                </a:cxn>
                <a:cxn ang="0">
                  <a:pos x="348" y="53"/>
                </a:cxn>
                <a:cxn ang="0">
                  <a:pos x="344" y="54"/>
                </a:cxn>
                <a:cxn ang="0">
                  <a:pos x="330" y="58"/>
                </a:cxn>
                <a:cxn ang="0">
                  <a:pos x="310" y="65"/>
                </a:cxn>
                <a:cxn ang="0">
                  <a:pos x="286" y="73"/>
                </a:cxn>
                <a:cxn ang="0">
                  <a:pos x="259" y="80"/>
                </a:cxn>
                <a:cxn ang="0">
                  <a:pos x="233" y="88"/>
                </a:cxn>
                <a:cxn ang="0">
                  <a:pos x="208" y="94"/>
                </a:cxn>
                <a:cxn ang="0">
                  <a:pos x="187" y="98"/>
                </a:cxn>
                <a:cxn ang="0">
                  <a:pos x="170" y="99"/>
                </a:cxn>
                <a:cxn ang="0">
                  <a:pos x="154" y="98"/>
                </a:cxn>
                <a:cxn ang="0">
                  <a:pos x="136" y="96"/>
                </a:cxn>
                <a:cxn ang="0">
                  <a:pos x="119" y="95"/>
                </a:cxn>
                <a:cxn ang="0">
                  <a:pos x="102" y="99"/>
                </a:cxn>
                <a:cxn ang="0">
                  <a:pos x="87" y="106"/>
                </a:cxn>
                <a:cxn ang="0">
                  <a:pos x="71" y="118"/>
                </a:cxn>
                <a:cxn ang="0">
                  <a:pos x="59" y="139"/>
                </a:cxn>
                <a:cxn ang="0">
                  <a:pos x="51" y="136"/>
                </a:cxn>
                <a:cxn ang="0">
                  <a:pos x="42" y="131"/>
                </a:cxn>
                <a:cxn ang="0">
                  <a:pos x="34" y="126"/>
                </a:cxn>
                <a:cxn ang="0">
                  <a:pos x="27" y="121"/>
                </a:cxn>
                <a:cxn ang="0">
                  <a:pos x="20" y="115"/>
                </a:cxn>
                <a:cxn ang="0">
                  <a:pos x="13" y="108"/>
                </a:cxn>
                <a:cxn ang="0">
                  <a:pos x="7" y="101"/>
                </a:cxn>
                <a:cxn ang="0">
                  <a:pos x="0" y="93"/>
                </a:cxn>
                <a:cxn ang="0">
                  <a:pos x="0" y="91"/>
                </a:cxn>
                <a:cxn ang="0">
                  <a:pos x="0" y="83"/>
                </a:cxn>
                <a:cxn ang="0">
                  <a:pos x="2" y="72"/>
                </a:cxn>
                <a:cxn ang="0">
                  <a:pos x="7" y="60"/>
                </a:cxn>
                <a:cxn ang="0">
                  <a:pos x="13" y="46"/>
                </a:cxn>
                <a:cxn ang="0">
                  <a:pos x="26" y="33"/>
                </a:cxn>
                <a:cxn ang="0">
                  <a:pos x="44" y="23"/>
                </a:cxn>
                <a:cxn ang="0">
                  <a:pos x="68" y="15"/>
                </a:cxn>
              </a:cxnLst>
              <a:rect l="0" t="0" r="r" b="b"/>
              <a:pathLst>
                <a:path w="348" h="139">
                  <a:moveTo>
                    <a:pt x="68" y="15"/>
                  </a:moveTo>
                  <a:lnTo>
                    <a:pt x="93" y="11"/>
                  </a:lnTo>
                  <a:lnTo>
                    <a:pt x="117" y="11"/>
                  </a:lnTo>
                  <a:lnTo>
                    <a:pt x="135" y="15"/>
                  </a:lnTo>
                  <a:lnTo>
                    <a:pt x="151" y="19"/>
                  </a:lnTo>
                  <a:lnTo>
                    <a:pt x="164" y="24"/>
                  </a:lnTo>
                  <a:lnTo>
                    <a:pt x="173" y="30"/>
                  </a:lnTo>
                  <a:lnTo>
                    <a:pt x="178" y="33"/>
                  </a:lnTo>
                  <a:lnTo>
                    <a:pt x="180" y="34"/>
                  </a:lnTo>
                  <a:lnTo>
                    <a:pt x="156" y="0"/>
                  </a:lnTo>
                  <a:lnTo>
                    <a:pt x="157" y="0"/>
                  </a:lnTo>
                  <a:lnTo>
                    <a:pt x="160" y="1"/>
                  </a:lnTo>
                  <a:lnTo>
                    <a:pt x="164" y="3"/>
                  </a:lnTo>
                  <a:lnTo>
                    <a:pt x="170" y="5"/>
                  </a:lnTo>
                  <a:lnTo>
                    <a:pt x="178" y="8"/>
                  </a:lnTo>
                  <a:lnTo>
                    <a:pt x="187" y="11"/>
                  </a:lnTo>
                  <a:lnTo>
                    <a:pt x="198" y="14"/>
                  </a:lnTo>
                  <a:lnTo>
                    <a:pt x="209" y="17"/>
                  </a:lnTo>
                  <a:lnTo>
                    <a:pt x="223" y="19"/>
                  </a:lnTo>
                  <a:lnTo>
                    <a:pt x="237" y="23"/>
                  </a:lnTo>
                  <a:lnTo>
                    <a:pt x="252" y="25"/>
                  </a:lnTo>
                  <a:lnTo>
                    <a:pt x="268" y="26"/>
                  </a:lnTo>
                  <a:lnTo>
                    <a:pt x="286" y="27"/>
                  </a:lnTo>
                  <a:lnTo>
                    <a:pt x="304" y="28"/>
                  </a:lnTo>
                  <a:lnTo>
                    <a:pt x="323" y="27"/>
                  </a:lnTo>
                  <a:lnTo>
                    <a:pt x="343" y="26"/>
                  </a:lnTo>
                  <a:lnTo>
                    <a:pt x="348" y="53"/>
                  </a:lnTo>
                  <a:lnTo>
                    <a:pt x="344" y="54"/>
                  </a:lnTo>
                  <a:lnTo>
                    <a:pt x="330" y="58"/>
                  </a:lnTo>
                  <a:lnTo>
                    <a:pt x="310" y="65"/>
                  </a:lnTo>
                  <a:lnTo>
                    <a:pt x="286" y="73"/>
                  </a:lnTo>
                  <a:lnTo>
                    <a:pt x="259" y="80"/>
                  </a:lnTo>
                  <a:lnTo>
                    <a:pt x="233" y="88"/>
                  </a:lnTo>
                  <a:lnTo>
                    <a:pt x="208" y="94"/>
                  </a:lnTo>
                  <a:lnTo>
                    <a:pt x="187" y="98"/>
                  </a:lnTo>
                  <a:lnTo>
                    <a:pt x="170" y="99"/>
                  </a:lnTo>
                  <a:lnTo>
                    <a:pt x="154" y="98"/>
                  </a:lnTo>
                  <a:lnTo>
                    <a:pt x="136" y="96"/>
                  </a:lnTo>
                  <a:lnTo>
                    <a:pt x="119" y="95"/>
                  </a:lnTo>
                  <a:lnTo>
                    <a:pt x="102" y="99"/>
                  </a:lnTo>
                  <a:lnTo>
                    <a:pt x="87" y="106"/>
                  </a:lnTo>
                  <a:lnTo>
                    <a:pt x="71" y="118"/>
                  </a:lnTo>
                  <a:lnTo>
                    <a:pt x="59" y="139"/>
                  </a:lnTo>
                  <a:lnTo>
                    <a:pt x="51" y="136"/>
                  </a:lnTo>
                  <a:lnTo>
                    <a:pt x="42" y="131"/>
                  </a:lnTo>
                  <a:lnTo>
                    <a:pt x="34" y="126"/>
                  </a:lnTo>
                  <a:lnTo>
                    <a:pt x="27" y="121"/>
                  </a:lnTo>
                  <a:lnTo>
                    <a:pt x="20" y="115"/>
                  </a:lnTo>
                  <a:lnTo>
                    <a:pt x="13" y="108"/>
                  </a:lnTo>
                  <a:lnTo>
                    <a:pt x="7" y="101"/>
                  </a:lnTo>
                  <a:lnTo>
                    <a:pt x="0" y="93"/>
                  </a:lnTo>
                  <a:lnTo>
                    <a:pt x="0" y="91"/>
                  </a:lnTo>
                  <a:lnTo>
                    <a:pt x="0" y="83"/>
                  </a:lnTo>
                  <a:lnTo>
                    <a:pt x="2" y="72"/>
                  </a:lnTo>
                  <a:lnTo>
                    <a:pt x="7" y="60"/>
                  </a:lnTo>
                  <a:lnTo>
                    <a:pt x="13" y="46"/>
                  </a:lnTo>
                  <a:lnTo>
                    <a:pt x="26" y="33"/>
                  </a:lnTo>
                  <a:lnTo>
                    <a:pt x="44" y="23"/>
                  </a:lnTo>
                  <a:lnTo>
                    <a:pt x="68" y="15"/>
                  </a:lnTo>
                  <a:close/>
                </a:path>
              </a:pathLst>
            </a:custGeom>
            <a:solidFill>
              <a:srgbClr val="7C4CA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92"/>
            <p:cNvSpPr>
              <a:spLocks/>
            </p:cNvSpPr>
            <p:nvPr/>
          </p:nvSpPr>
          <p:spPr bwMode="auto">
            <a:xfrm>
              <a:off x="660" y="1349"/>
              <a:ext cx="120" cy="52"/>
            </a:xfrm>
            <a:custGeom>
              <a:avLst/>
              <a:gdLst/>
              <a:ahLst/>
              <a:cxnLst>
                <a:cxn ang="0">
                  <a:pos x="241" y="96"/>
                </a:cxn>
                <a:cxn ang="0">
                  <a:pos x="240" y="96"/>
                </a:cxn>
                <a:cxn ang="0">
                  <a:pos x="235" y="96"/>
                </a:cxn>
                <a:cxn ang="0">
                  <a:pos x="228" y="98"/>
                </a:cxn>
                <a:cxn ang="0">
                  <a:pos x="218" y="98"/>
                </a:cxn>
                <a:cxn ang="0">
                  <a:pos x="206" y="96"/>
                </a:cxn>
                <a:cxn ang="0">
                  <a:pos x="194" y="95"/>
                </a:cxn>
                <a:cxn ang="0">
                  <a:pos x="177" y="93"/>
                </a:cxn>
                <a:cxn ang="0">
                  <a:pos x="161" y="91"/>
                </a:cxn>
                <a:cxn ang="0">
                  <a:pos x="143" y="86"/>
                </a:cxn>
                <a:cxn ang="0">
                  <a:pos x="124" y="80"/>
                </a:cxn>
                <a:cxn ang="0">
                  <a:pos x="104" y="72"/>
                </a:cxn>
                <a:cxn ang="0">
                  <a:pos x="84" y="62"/>
                </a:cxn>
                <a:cxn ang="0">
                  <a:pos x="63" y="50"/>
                </a:cxn>
                <a:cxn ang="0">
                  <a:pos x="43" y="36"/>
                </a:cxn>
                <a:cxn ang="0">
                  <a:pos x="22" y="19"/>
                </a:cxn>
                <a:cxn ang="0">
                  <a:pos x="2" y="0"/>
                </a:cxn>
                <a:cxn ang="0">
                  <a:pos x="0" y="8"/>
                </a:cxn>
                <a:cxn ang="0">
                  <a:pos x="1" y="9"/>
                </a:cxn>
                <a:cxn ang="0">
                  <a:pos x="5" y="12"/>
                </a:cxn>
                <a:cxn ang="0">
                  <a:pos x="9" y="19"/>
                </a:cxn>
                <a:cxn ang="0">
                  <a:pos x="17" y="26"/>
                </a:cxn>
                <a:cxn ang="0">
                  <a:pos x="26" y="35"/>
                </a:cxn>
                <a:cxn ang="0">
                  <a:pos x="37" y="45"/>
                </a:cxn>
                <a:cxn ang="0">
                  <a:pos x="50" y="55"/>
                </a:cxn>
                <a:cxn ang="0">
                  <a:pos x="65" y="64"/>
                </a:cxn>
                <a:cxn ang="0">
                  <a:pos x="81" y="74"/>
                </a:cxn>
                <a:cxn ang="0">
                  <a:pos x="100" y="83"/>
                </a:cxn>
                <a:cxn ang="0">
                  <a:pos x="119" y="91"/>
                </a:cxn>
                <a:cxn ang="0">
                  <a:pos x="141" y="96"/>
                </a:cxn>
                <a:cxn ang="0">
                  <a:pos x="163" y="101"/>
                </a:cxn>
                <a:cxn ang="0">
                  <a:pos x="188" y="102"/>
                </a:cxn>
                <a:cxn ang="0">
                  <a:pos x="214" y="101"/>
                </a:cxn>
                <a:cxn ang="0">
                  <a:pos x="241" y="96"/>
                </a:cxn>
              </a:cxnLst>
              <a:rect l="0" t="0" r="r" b="b"/>
              <a:pathLst>
                <a:path w="241" h="102">
                  <a:moveTo>
                    <a:pt x="241" y="96"/>
                  </a:moveTo>
                  <a:lnTo>
                    <a:pt x="240" y="96"/>
                  </a:lnTo>
                  <a:lnTo>
                    <a:pt x="235" y="96"/>
                  </a:lnTo>
                  <a:lnTo>
                    <a:pt x="228" y="98"/>
                  </a:lnTo>
                  <a:lnTo>
                    <a:pt x="218" y="98"/>
                  </a:lnTo>
                  <a:lnTo>
                    <a:pt x="206" y="96"/>
                  </a:lnTo>
                  <a:lnTo>
                    <a:pt x="194" y="95"/>
                  </a:lnTo>
                  <a:lnTo>
                    <a:pt x="177" y="93"/>
                  </a:lnTo>
                  <a:lnTo>
                    <a:pt x="161" y="91"/>
                  </a:lnTo>
                  <a:lnTo>
                    <a:pt x="143" y="86"/>
                  </a:lnTo>
                  <a:lnTo>
                    <a:pt x="124" y="80"/>
                  </a:lnTo>
                  <a:lnTo>
                    <a:pt x="104" y="72"/>
                  </a:lnTo>
                  <a:lnTo>
                    <a:pt x="84" y="62"/>
                  </a:lnTo>
                  <a:lnTo>
                    <a:pt x="63" y="50"/>
                  </a:lnTo>
                  <a:lnTo>
                    <a:pt x="43" y="36"/>
                  </a:lnTo>
                  <a:lnTo>
                    <a:pt x="22" y="19"/>
                  </a:lnTo>
                  <a:lnTo>
                    <a:pt x="2" y="0"/>
                  </a:lnTo>
                  <a:lnTo>
                    <a:pt x="0" y="8"/>
                  </a:lnTo>
                  <a:lnTo>
                    <a:pt x="1" y="9"/>
                  </a:lnTo>
                  <a:lnTo>
                    <a:pt x="5" y="12"/>
                  </a:lnTo>
                  <a:lnTo>
                    <a:pt x="9" y="19"/>
                  </a:lnTo>
                  <a:lnTo>
                    <a:pt x="17" y="26"/>
                  </a:lnTo>
                  <a:lnTo>
                    <a:pt x="26" y="35"/>
                  </a:lnTo>
                  <a:lnTo>
                    <a:pt x="37" y="45"/>
                  </a:lnTo>
                  <a:lnTo>
                    <a:pt x="50" y="55"/>
                  </a:lnTo>
                  <a:lnTo>
                    <a:pt x="65" y="64"/>
                  </a:lnTo>
                  <a:lnTo>
                    <a:pt x="81" y="74"/>
                  </a:lnTo>
                  <a:lnTo>
                    <a:pt x="100" y="83"/>
                  </a:lnTo>
                  <a:lnTo>
                    <a:pt x="119" y="91"/>
                  </a:lnTo>
                  <a:lnTo>
                    <a:pt x="141" y="96"/>
                  </a:lnTo>
                  <a:lnTo>
                    <a:pt x="163" y="101"/>
                  </a:lnTo>
                  <a:lnTo>
                    <a:pt x="188" y="102"/>
                  </a:lnTo>
                  <a:lnTo>
                    <a:pt x="214" y="101"/>
                  </a:lnTo>
                  <a:lnTo>
                    <a:pt x="241" y="96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93"/>
            <p:cNvSpPr>
              <a:spLocks/>
            </p:cNvSpPr>
            <p:nvPr/>
          </p:nvSpPr>
          <p:spPr bwMode="auto">
            <a:xfrm>
              <a:off x="680" y="1342"/>
              <a:ext cx="193" cy="51"/>
            </a:xfrm>
            <a:custGeom>
              <a:avLst/>
              <a:gdLst/>
              <a:ahLst/>
              <a:cxnLst>
                <a:cxn ang="0">
                  <a:pos x="145" y="27"/>
                </a:cxn>
                <a:cxn ang="0">
                  <a:pos x="150" y="29"/>
                </a:cxn>
                <a:cxn ang="0">
                  <a:pos x="163" y="30"/>
                </a:cxn>
                <a:cxn ang="0">
                  <a:pos x="180" y="31"/>
                </a:cxn>
                <a:cxn ang="0">
                  <a:pos x="201" y="31"/>
                </a:cxn>
                <a:cxn ang="0">
                  <a:pos x="222" y="31"/>
                </a:cxn>
                <a:cxn ang="0">
                  <a:pos x="244" y="30"/>
                </a:cxn>
                <a:cxn ang="0">
                  <a:pos x="263" y="29"/>
                </a:cxn>
                <a:cxn ang="0">
                  <a:pos x="278" y="27"/>
                </a:cxn>
                <a:cxn ang="0">
                  <a:pos x="280" y="26"/>
                </a:cxn>
                <a:cxn ang="0">
                  <a:pos x="282" y="26"/>
                </a:cxn>
                <a:cxn ang="0">
                  <a:pos x="284" y="26"/>
                </a:cxn>
                <a:cxn ang="0">
                  <a:pos x="286" y="26"/>
                </a:cxn>
                <a:cxn ang="0">
                  <a:pos x="303" y="31"/>
                </a:cxn>
                <a:cxn ang="0">
                  <a:pos x="321" y="35"/>
                </a:cxn>
                <a:cxn ang="0">
                  <a:pos x="338" y="40"/>
                </a:cxn>
                <a:cxn ang="0">
                  <a:pos x="352" y="44"/>
                </a:cxn>
                <a:cxn ang="0">
                  <a:pos x="365" y="47"/>
                </a:cxn>
                <a:cxn ang="0">
                  <a:pos x="375" y="49"/>
                </a:cxn>
                <a:cxn ang="0">
                  <a:pos x="381" y="52"/>
                </a:cxn>
                <a:cxn ang="0">
                  <a:pos x="383" y="52"/>
                </a:cxn>
                <a:cxn ang="0">
                  <a:pos x="383" y="62"/>
                </a:cxn>
                <a:cxn ang="0">
                  <a:pos x="384" y="63"/>
                </a:cxn>
                <a:cxn ang="0">
                  <a:pos x="386" y="69"/>
                </a:cxn>
                <a:cxn ang="0">
                  <a:pos x="384" y="80"/>
                </a:cxn>
                <a:cxn ang="0">
                  <a:pos x="379" y="100"/>
                </a:cxn>
                <a:cxn ang="0">
                  <a:pos x="375" y="99"/>
                </a:cxn>
                <a:cxn ang="0">
                  <a:pos x="364" y="98"/>
                </a:cxn>
                <a:cxn ang="0">
                  <a:pos x="347" y="95"/>
                </a:cxn>
                <a:cxn ang="0">
                  <a:pos x="329" y="92"/>
                </a:cxn>
                <a:cxn ang="0">
                  <a:pos x="308" y="88"/>
                </a:cxn>
                <a:cxn ang="0">
                  <a:pos x="287" y="86"/>
                </a:cxn>
                <a:cxn ang="0">
                  <a:pos x="269" y="85"/>
                </a:cxn>
                <a:cxn ang="0">
                  <a:pos x="253" y="84"/>
                </a:cxn>
                <a:cxn ang="0">
                  <a:pos x="247" y="84"/>
                </a:cxn>
                <a:cxn ang="0">
                  <a:pos x="237" y="85"/>
                </a:cxn>
                <a:cxn ang="0">
                  <a:pos x="226" y="86"/>
                </a:cxn>
                <a:cxn ang="0">
                  <a:pos x="213" y="86"/>
                </a:cxn>
                <a:cxn ang="0">
                  <a:pos x="199" y="87"/>
                </a:cxn>
                <a:cxn ang="0">
                  <a:pos x="184" y="88"/>
                </a:cxn>
                <a:cxn ang="0">
                  <a:pos x="169" y="88"/>
                </a:cxn>
                <a:cxn ang="0">
                  <a:pos x="153" y="88"/>
                </a:cxn>
                <a:cxn ang="0">
                  <a:pos x="135" y="87"/>
                </a:cxn>
                <a:cxn ang="0">
                  <a:pos x="119" y="86"/>
                </a:cxn>
                <a:cxn ang="0">
                  <a:pos x="103" y="84"/>
                </a:cxn>
                <a:cxn ang="0">
                  <a:pos x="85" y="80"/>
                </a:cxn>
                <a:cxn ang="0">
                  <a:pos x="70" y="75"/>
                </a:cxn>
                <a:cxn ang="0">
                  <a:pos x="55" y="69"/>
                </a:cxn>
                <a:cxn ang="0">
                  <a:pos x="41" y="61"/>
                </a:cxn>
                <a:cxn ang="0">
                  <a:pos x="29" y="52"/>
                </a:cxn>
                <a:cxn ang="0">
                  <a:pos x="20" y="45"/>
                </a:cxn>
                <a:cxn ang="0">
                  <a:pos x="12" y="38"/>
                </a:cxn>
                <a:cxn ang="0">
                  <a:pos x="5" y="31"/>
                </a:cxn>
                <a:cxn ang="0">
                  <a:pos x="0" y="25"/>
                </a:cxn>
                <a:cxn ang="0">
                  <a:pos x="22" y="9"/>
                </a:cxn>
                <a:cxn ang="0">
                  <a:pos x="45" y="1"/>
                </a:cxn>
                <a:cxn ang="0">
                  <a:pos x="68" y="0"/>
                </a:cxn>
                <a:cxn ang="0">
                  <a:pos x="91" y="3"/>
                </a:cxn>
                <a:cxn ang="0">
                  <a:pos x="111" y="10"/>
                </a:cxn>
                <a:cxn ang="0">
                  <a:pos x="127" y="17"/>
                </a:cxn>
                <a:cxn ang="0">
                  <a:pos x="139" y="24"/>
                </a:cxn>
                <a:cxn ang="0">
                  <a:pos x="145" y="27"/>
                </a:cxn>
              </a:cxnLst>
              <a:rect l="0" t="0" r="r" b="b"/>
              <a:pathLst>
                <a:path w="386" h="100">
                  <a:moveTo>
                    <a:pt x="145" y="27"/>
                  </a:moveTo>
                  <a:lnTo>
                    <a:pt x="150" y="29"/>
                  </a:lnTo>
                  <a:lnTo>
                    <a:pt x="163" y="30"/>
                  </a:lnTo>
                  <a:lnTo>
                    <a:pt x="180" y="31"/>
                  </a:lnTo>
                  <a:lnTo>
                    <a:pt x="201" y="31"/>
                  </a:lnTo>
                  <a:lnTo>
                    <a:pt x="222" y="31"/>
                  </a:lnTo>
                  <a:lnTo>
                    <a:pt x="244" y="30"/>
                  </a:lnTo>
                  <a:lnTo>
                    <a:pt x="263" y="29"/>
                  </a:lnTo>
                  <a:lnTo>
                    <a:pt x="278" y="27"/>
                  </a:lnTo>
                  <a:lnTo>
                    <a:pt x="280" y="26"/>
                  </a:lnTo>
                  <a:lnTo>
                    <a:pt x="282" y="26"/>
                  </a:lnTo>
                  <a:lnTo>
                    <a:pt x="284" y="26"/>
                  </a:lnTo>
                  <a:lnTo>
                    <a:pt x="286" y="26"/>
                  </a:lnTo>
                  <a:lnTo>
                    <a:pt x="303" y="31"/>
                  </a:lnTo>
                  <a:lnTo>
                    <a:pt x="321" y="35"/>
                  </a:lnTo>
                  <a:lnTo>
                    <a:pt x="338" y="40"/>
                  </a:lnTo>
                  <a:lnTo>
                    <a:pt x="352" y="44"/>
                  </a:lnTo>
                  <a:lnTo>
                    <a:pt x="365" y="47"/>
                  </a:lnTo>
                  <a:lnTo>
                    <a:pt x="375" y="49"/>
                  </a:lnTo>
                  <a:lnTo>
                    <a:pt x="381" y="52"/>
                  </a:lnTo>
                  <a:lnTo>
                    <a:pt x="383" y="52"/>
                  </a:lnTo>
                  <a:lnTo>
                    <a:pt x="383" y="62"/>
                  </a:lnTo>
                  <a:lnTo>
                    <a:pt x="384" y="63"/>
                  </a:lnTo>
                  <a:lnTo>
                    <a:pt x="386" y="69"/>
                  </a:lnTo>
                  <a:lnTo>
                    <a:pt x="384" y="80"/>
                  </a:lnTo>
                  <a:lnTo>
                    <a:pt x="379" y="100"/>
                  </a:lnTo>
                  <a:lnTo>
                    <a:pt x="375" y="99"/>
                  </a:lnTo>
                  <a:lnTo>
                    <a:pt x="364" y="98"/>
                  </a:lnTo>
                  <a:lnTo>
                    <a:pt x="347" y="95"/>
                  </a:lnTo>
                  <a:lnTo>
                    <a:pt x="329" y="92"/>
                  </a:lnTo>
                  <a:lnTo>
                    <a:pt x="308" y="88"/>
                  </a:lnTo>
                  <a:lnTo>
                    <a:pt x="287" y="86"/>
                  </a:lnTo>
                  <a:lnTo>
                    <a:pt x="269" y="85"/>
                  </a:lnTo>
                  <a:lnTo>
                    <a:pt x="253" y="84"/>
                  </a:lnTo>
                  <a:lnTo>
                    <a:pt x="247" y="84"/>
                  </a:lnTo>
                  <a:lnTo>
                    <a:pt x="237" y="85"/>
                  </a:lnTo>
                  <a:lnTo>
                    <a:pt x="226" y="86"/>
                  </a:lnTo>
                  <a:lnTo>
                    <a:pt x="213" y="86"/>
                  </a:lnTo>
                  <a:lnTo>
                    <a:pt x="199" y="87"/>
                  </a:lnTo>
                  <a:lnTo>
                    <a:pt x="184" y="88"/>
                  </a:lnTo>
                  <a:lnTo>
                    <a:pt x="169" y="88"/>
                  </a:lnTo>
                  <a:lnTo>
                    <a:pt x="153" y="88"/>
                  </a:lnTo>
                  <a:lnTo>
                    <a:pt x="135" y="87"/>
                  </a:lnTo>
                  <a:lnTo>
                    <a:pt x="119" y="86"/>
                  </a:lnTo>
                  <a:lnTo>
                    <a:pt x="103" y="84"/>
                  </a:lnTo>
                  <a:lnTo>
                    <a:pt x="85" y="80"/>
                  </a:lnTo>
                  <a:lnTo>
                    <a:pt x="70" y="75"/>
                  </a:lnTo>
                  <a:lnTo>
                    <a:pt x="55" y="69"/>
                  </a:lnTo>
                  <a:lnTo>
                    <a:pt x="41" y="61"/>
                  </a:lnTo>
                  <a:lnTo>
                    <a:pt x="29" y="52"/>
                  </a:lnTo>
                  <a:lnTo>
                    <a:pt x="20" y="45"/>
                  </a:lnTo>
                  <a:lnTo>
                    <a:pt x="12" y="38"/>
                  </a:lnTo>
                  <a:lnTo>
                    <a:pt x="5" y="31"/>
                  </a:lnTo>
                  <a:lnTo>
                    <a:pt x="0" y="25"/>
                  </a:lnTo>
                  <a:lnTo>
                    <a:pt x="22" y="9"/>
                  </a:lnTo>
                  <a:lnTo>
                    <a:pt x="45" y="1"/>
                  </a:lnTo>
                  <a:lnTo>
                    <a:pt x="68" y="0"/>
                  </a:lnTo>
                  <a:lnTo>
                    <a:pt x="91" y="3"/>
                  </a:lnTo>
                  <a:lnTo>
                    <a:pt x="111" y="10"/>
                  </a:lnTo>
                  <a:lnTo>
                    <a:pt x="127" y="17"/>
                  </a:lnTo>
                  <a:lnTo>
                    <a:pt x="139" y="24"/>
                  </a:lnTo>
                  <a:lnTo>
                    <a:pt x="145" y="27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94"/>
            <p:cNvSpPr>
              <a:spLocks/>
            </p:cNvSpPr>
            <p:nvPr/>
          </p:nvSpPr>
          <p:spPr bwMode="auto">
            <a:xfrm>
              <a:off x="661" y="1296"/>
              <a:ext cx="162" cy="62"/>
            </a:xfrm>
            <a:custGeom>
              <a:avLst/>
              <a:gdLst/>
              <a:ahLst/>
              <a:cxnLst>
                <a:cxn ang="0">
                  <a:pos x="125" y="15"/>
                </a:cxn>
                <a:cxn ang="0">
                  <a:pos x="148" y="33"/>
                </a:cxn>
                <a:cxn ang="0">
                  <a:pos x="159" y="48"/>
                </a:cxn>
                <a:cxn ang="0">
                  <a:pos x="163" y="63"/>
                </a:cxn>
                <a:cxn ang="0">
                  <a:pos x="168" y="81"/>
                </a:cxn>
                <a:cxn ang="0">
                  <a:pos x="171" y="103"/>
                </a:cxn>
                <a:cxn ang="0">
                  <a:pos x="176" y="98"/>
                </a:cxn>
                <a:cxn ang="0">
                  <a:pos x="183" y="57"/>
                </a:cxn>
                <a:cxn ang="0">
                  <a:pos x="175" y="37"/>
                </a:cxn>
                <a:cxn ang="0">
                  <a:pos x="190" y="52"/>
                </a:cxn>
                <a:cxn ang="0">
                  <a:pos x="214" y="73"/>
                </a:cxn>
                <a:cxn ang="0">
                  <a:pos x="241" y="91"/>
                </a:cxn>
                <a:cxn ang="0">
                  <a:pos x="257" y="101"/>
                </a:cxn>
                <a:cxn ang="0">
                  <a:pos x="272" y="105"/>
                </a:cxn>
                <a:cxn ang="0">
                  <a:pos x="290" y="111"/>
                </a:cxn>
                <a:cxn ang="0">
                  <a:pos x="311" y="117"/>
                </a:cxn>
                <a:cxn ang="0">
                  <a:pos x="321" y="120"/>
                </a:cxn>
                <a:cxn ang="0">
                  <a:pos x="317" y="120"/>
                </a:cxn>
                <a:cxn ang="0">
                  <a:pos x="300" y="123"/>
                </a:cxn>
                <a:cxn ang="0">
                  <a:pos x="259" y="125"/>
                </a:cxn>
                <a:cxn ang="0">
                  <a:pos x="217" y="125"/>
                </a:cxn>
                <a:cxn ang="0">
                  <a:pos x="187" y="123"/>
                </a:cxn>
                <a:cxn ang="0">
                  <a:pos x="176" y="118"/>
                </a:cxn>
                <a:cxn ang="0">
                  <a:pos x="148" y="104"/>
                </a:cxn>
                <a:cxn ang="0">
                  <a:pos x="105" y="94"/>
                </a:cxn>
                <a:cxn ang="0">
                  <a:pos x="59" y="103"/>
                </a:cxn>
                <a:cxn ang="0">
                  <a:pos x="25" y="106"/>
                </a:cxn>
                <a:cxn ang="0">
                  <a:pos x="10" y="83"/>
                </a:cxn>
                <a:cxn ang="0">
                  <a:pos x="2" y="64"/>
                </a:cxn>
                <a:cxn ang="0">
                  <a:pos x="0" y="48"/>
                </a:cxn>
                <a:cxn ang="0">
                  <a:pos x="2" y="37"/>
                </a:cxn>
                <a:cxn ang="0">
                  <a:pos x="17" y="22"/>
                </a:cxn>
                <a:cxn ang="0">
                  <a:pos x="46" y="6"/>
                </a:cxn>
                <a:cxn ang="0">
                  <a:pos x="83" y="0"/>
                </a:cxn>
              </a:cxnLst>
              <a:rect l="0" t="0" r="r" b="b"/>
              <a:pathLst>
                <a:path w="323" h="125">
                  <a:moveTo>
                    <a:pt x="105" y="6"/>
                  </a:moveTo>
                  <a:lnTo>
                    <a:pt x="125" y="15"/>
                  </a:lnTo>
                  <a:lnTo>
                    <a:pt x="139" y="24"/>
                  </a:lnTo>
                  <a:lnTo>
                    <a:pt x="148" y="33"/>
                  </a:lnTo>
                  <a:lnTo>
                    <a:pt x="155" y="41"/>
                  </a:lnTo>
                  <a:lnTo>
                    <a:pt x="159" y="48"/>
                  </a:lnTo>
                  <a:lnTo>
                    <a:pt x="162" y="56"/>
                  </a:lnTo>
                  <a:lnTo>
                    <a:pt x="163" y="63"/>
                  </a:lnTo>
                  <a:lnTo>
                    <a:pt x="164" y="68"/>
                  </a:lnTo>
                  <a:lnTo>
                    <a:pt x="168" y="81"/>
                  </a:lnTo>
                  <a:lnTo>
                    <a:pt x="170" y="94"/>
                  </a:lnTo>
                  <a:lnTo>
                    <a:pt x="171" y="103"/>
                  </a:lnTo>
                  <a:lnTo>
                    <a:pt x="172" y="106"/>
                  </a:lnTo>
                  <a:lnTo>
                    <a:pt x="176" y="98"/>
                  </a:lnTo>
                  <a:lnTo>
                    <a:pt x="182" y="80"/>
                  </a:lnTo>
                  <a:lnTo>
                    <a:pt x="183" y="57"/>
                  </a:lnTo>
                  <a:lnTo>
                    <a:pt x="172" y="35"/>
                  </a:lnTo>
                  <a:lnTo>
                    <a:pt x="175" y="37"/>
                  </a:lnTo>
                  <a:lnTo>
                    <a:pt x="180" y="43"/>
                  </a:lnTo>
                  <a:lnTo>
                    <a:pt x="190" y="52"/>
                  </a:lnTo>
                  <a:lnTo>
                    <a:pt x="201" y="62"/>
                  </a:lnTo>
                  <a:lnTo>
                    <a:pt x="214" y="73"/>
                  </a:lnTo>
                  <a:lnTo>
                    <a:pt x="228" y="83"/>
                  </a:lnTo>
                  <a:lnTo>
                    <a:pt x="241" y="91"/>
                  </a:lnTo>
                  <a:lnTo>
                    <a:pt x="252" y="98"/>
                  </a:lnTo>
                  <a:lnTo>
                    <a:pt x="257" y="101"/>
                  </a:lnTo>
                  <a:lnTo>
                    <a:pt x="264" y="103"/>
                  </a:lnTo>
                  <a:lnTo>
                    <a:pt x="272" y="105"/>
                  </a:lnTo>
                  <a:lnTo>
                    <a:pt x="281" y="108"/>
                  </a:lnTo>
                  <a:lnTo>
                    <a:pt x="290" y="111"/>
                  </a:lnTo>
                  <a:lnTo>
                    <a:pt x="301" y="113"/>
                  </a:lnTo>
                  <a:lnTo>
                    <a:pt x="311" y="117"/>
                  </a:lnTo>
                  <a:lnTo>
                    <a:pt x="323" y="120"/>
                  </a:lnTo>
                  <a:lnTo>
                    <a:pt x="321" y="120"/>
                  </a:lnTo>
                  <a:lnTo>
                    <a:pt x="319" y="120"/>
                  </a:lnTo>
                  <a:lnTo>
                    <a:pt x="317" y="120"/>
                  </a:lnTo>
                  <a:lnTo>
                    <a:pt x="315" y="121"/>
                  </a:lnTo>
                  <a:lnTo>
                    <a:pt x="300" y="123"/>
                  </a:lnTo>
                  <a:lnTo>
                    <a:pt x="281" y="124"/>
                  </a:lnTo>
                  <a:lnTo>
                    <a:pt x="259" y="125"/>
                  </a:lnTo>
                  <a:lnTo>
                    <a:pt x="238" y="125"/>
                  </a:lnTo>
                  <a:lnTo>
                    <a:pt x="217" y="125"/>
                  </a:lnTo>
                  <a:lnTo>
                    <a:pt x="200" y="124"/>
                  </a:lnTo>
                  <a:lnTo>
                    <a:pt x="187" y="123"/>
                  </a:lnTo>
                  <a:lnTo>
                    <a:pt x="182" y="121"/>
                  </a:lnTo>
                  <a:lnTo>
                    <a:pt x="176" y="118"/>
                  </a:lnTo>
                  <a:lnTo>
                    <a:pt x="164" y="111"/>
                  </a:lnTo>
                  <a:lnTo>
                    <a:pt x="148" y="104"/>
                  </a:lnTo>
                  <a:lnTo>
                    <a:pt x="128" y="97"/>
                  </a:lnTo>
                  <a:lnTo>
                    <a:pt x="105" y="94"/>
                  </a:lnTo>
                  <a:lnTo>
                    <a:pt x="82" y="95"/>
                  </a:lnTo>
                  <a:lnTo>
                    <a:pt x="59" y="103"/>
                  </a:lnTo>
                  <a:lnTo>
                    <a:pt x="37" y="119"/>
                  </a:lnTo>
                  <a:lnTo>
                    <a:pt x="25" y="106"/>
                  </a:lnTo>
                  <a:lnTo>
                    <a:pt x="16" y="94"/>
                  </a:lnTo>
                  <a:lnTo>
                    <a:pt x="10" y="83"/>
                  </a:lnTo>
                  <a:lnTo>
                    <a:pt x="5" y="73"/>
                  </a:lnTo>
                  <a:lnTo>
                    <a:pt x="2" y="64"/>
                  </a:lnTo>
                  <a:lnTo>
                    <a:pt x="1" y="55"/>
                  </a:lnTo>
                  <a:lnTo>
                    <a:pt x="0" y="48"/>
                  </a:lnTo>
                  <a:lnTo>
                    <a:pt x="0" y="40"/>
                  </a:lnTo>
                  <a:lnTo>
                    <a:pt x="2" y="37"/>
                  </a:lnTo>
                  <a:lnTo>
                    <a:pt x="8" y="30"/>
                  </a:lnTo>
                  <a:lnTo>
                    <a:pt x="17" y="22"/>
                  </a:lnTo>
                  <a:lnTo>
                    <a:pt x="30" y="13"/>
                  </a:lnTo>
                  <a:lnTo>
                    <a:pt x="46" y="6"/>
                  </a:lnTo>
                  <a:lnTo>
                    <a:pt x="63" y="0"/>
                  </a:lnTo>
                  <a:lnTo>
                    <a:pt x="83" y="0"/>
                  </a:lnTo>
                  <a:lnTo>
                    <a:pt x="105" y="6"/>
                  </a:lnTo>
                  <a:close/>
                </a:path>
              </a:pathLst>
            </a:custGeom>
            <a:solidFill>
              <a:srgbClr val="7C4CA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95"/>
            <p:cNvSpPr>
              <a:spLocks/>
            </p:cNvSpPr>
            <p:nvPr/>
          </p:nvSpPr>
          <p:spPr bwMode="auto">
            <a:xfrm>
              <a:off x="667" y="1304"/>
              <a:ext cx="62" cy="23"/>
            </a:xfrm>
            <a:custGeom>
              <a:avLst/>
              <a:gdLst/>
              <a:ahLst/>
              <a:cxnLst>
                <a:cxn ang="0">
                  <a:pos x="124" y="34"/>
                </a:cxn>
                <a:cxn ang="0">
                  <a:pos x="122" y="33"/>
                </a:cxn>
                <a:cxn ang="0">
                  <a:pos x="115" y="31"/>
                </a:cxn>
                <a:cxn ang="0">
                  <a:pos x="103" y="28"/>
                </a:cxn>
                <a:cxn ang="0">
                  <a:pos x="88" y="27"/>
                </a:cxn>
                <a:cxn ang="0">
                  <a:pos x="71" y="27"/>
                </a:cxn>
                <a:cxn ang="0">
                  <a:pos x="52" y="30"/>
                </a:cxn>
                <a:cxn ang="0">
                  <a:pos x="31" y="35"/>
                </a:cxn>
                <a:cxn ang="0">
                  <a:pos x="9" y="46"/>
                </a:cxn>
                <a:cxn ang="0">
                  <a:pos x="7" y="43"/>
                </a:cxn>
                <a:cxn ang="0">
                  <a:pos x="2" y="39"/>
                </a:cxn>
                <a:cxn ang="0">
                  <a:pos x="0" y="32"/>
                </a:cxn>
                <a:cxn ang="0">
                  <a:pos x="1" y="25"/>
                </a:cxn>
                <a:cxn ang="0">
                  <a:pos x="4" y="23"/>
                </a:cxn>
                <a:cxn ang="0">
                  <a:pos x="12" y="16"/>
                </a:cxn>
                <a:cxn ang="0">
                  <a:pos x="23" y="9"/>
                </a:cxn>
                <a:cxn ang="0">
                  <a:pos x="38" y="2"/>
                </a:cxn>
                <a:cxn ang="0">
                  <a:pos x="57" y="0"/>
                </a:cxn>
                <a:cxn ang="0">
                  <a:pos x="78" y="2"/>
                </a:cxn>
                <a:cxn ang="0">
                  <a:pos x="100" y="13"/>
                </a:cxn>
                <a:cxn ang="0">
                  <a:pos x="124" y="34"/>
                </a:cxn>
              </a:cxnLst>
              <a:rect l="0" t="0" r="r" b="b"/>
              <a:pathLst>
                <a:path w="124" h="46">
                  <a:moveTo>
                    <a:pt x="124" y="34"/>
                  </a:moveTo>
                  <a:lnTo>
                    <a:pt x="122" y="33"/>
                  </a:lnTo>
                  <a:lnTo>
                    <a:pt x="115" y="31"/>
                  </a:lnTo>
                  <a:lnTo>
                    <a:pt x="103" y="28"/>
                  </a:lnTo>
                  <a:lnTo>
                    <a:pt x="88" y="27"/>
                  </a:lnTo>
                  <a:lnTo>
                    <a:pt x="71" y="27"/>
                  </a:lnTo>
                  <a:lnTo>
                    <a:pt x="52" y="30"/>
                  </a:lnTo>
                  <a:lnTo>
                    <a:pt x="31" y="35"/>
                  </a:lnTo>
                  <a:lnTo>
                    <a:pt x="9" y="46"/>
                  </a:lnTo>
                  <a:lnTo>
                    <a:pt x="7" y="43"/>
                  </a:lnTo>
                  <a:lnTo>
                    <a:pt x="2" y="39"/>
                  </a:lnTo>
                  <a:lnTo>
                    <a:pt x="0" y="32"/>
                  </a:lnTo>
                  <a:lnTo>
                    <a:pt x="1" y="25"/>
                  </a:lnTo>
                  <a:lnTo>
                    <a:pt x="4" y="23"/>
                  </a:lnTo>
                  <a:lnTo>
                    <a:pt x="12" y="16"/>
                  </a:lnTo>
                  <a:lnTo>
                    <a:pt x="23" y="9"/>
                  </a:lnTo>
                  <a:lnTo>
                    <a:pt x="38" y="2"/>
                  </a:lnTo>
                  <a:lnTo>
                    <a:pt x="57" y="0"/>
                  </a:lnTo>
                  <a:lnTo>
                    <a:pt x="78" y="2"/>
                  </a:lnTo>
                  <a:lnTo>
                    <a:pt x="100" y="13"/>
                  </a:lnTo>
                  <a:lnTo>
                    <a:pt x="124" y="34"/>
                  </a:lnTo>
                  <a:close/>
                </a:path>
              </a:pathLst>
            </a:custGeom>
            <a:solidFill>
              <a:srgbClr val="B79E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96"/>
            <p:cNvSpPr>
              <a:spLocks/>
            </p:cNvSpPr>
            <p:nvPr/>
          </p:nvSpPr>
          <p:spPr bwMode="auto">
            <a:xfrm>
              <a:off x="960" y="1337"/>
              <a:ext cx="67" cy="44"/>
            </a:xfrm>
            <a:custGeom>
              <a:avLst/>
              <a:gdLst/>
              <a:ahLst/>
              <a:cxnLst>
                <a:cxn ang="0">
                  <a:pos x="133" y="15"/>
                </a:cxn>
                <a:cxn ang="0">
                  <a:pos x="129" y="13"/>
                </a:cxn>
                <a:cxn ang="0">
                  <a:pos x="118" y="8"/>
                </a:cxn>
                <a:cxn ang="0">
                  <a:pos x="103" y="3"/>
                </a:cxn>
                <a:cxn ang="0">
                  <a:pos x="83" y="0"/>
                </a:cxn>
                <a:cxn ang="0">
                  <a:pos x="61" y="3"/>
                </a:cxn>
                <a:cxn ang="0">
                  <a:pos x="39" y="13"/>
                </a:cxn>
                <a:cxn ang="0">
                  <a:pos x="18" y="34"/>
                </a:cxn>
                <a:cxn ang="0">
                  <a:pos x="0" y="67"/>
                </a:cxn>
                <a:cxn ang="0">
                  <a:pos x="1" y="71"/>
                </a:cxn>
                <a:cxn ang="0">
                  <a:pos x="7" y="78"/>
                </a:cxn>
                <a:cxn ang="0">
                  <a:pos x="16" y="85"/>
                </a:cxn>
                <a:cxn ang="0">
                  <a:pos x="33" y="88"/>
                </a:cxn>
                <a:cxn ang="0">
                  <a:pos x="33" y="86"/>
                </a:cxn>
                <a:cxn ang="0">
                  <a:pos x="36" y="78"/>
                </a:cxn>
                <a:cxn ang="0">
                  <a:pos x="40" y="67"/>
                </a:cxn>
                <a:cxn ang="0">
                  <a:pos x="48" y="56"/>
                </a:cxn>
                <a:cxn ang="0">
                  <a:pos x="60" y="43"/>
                </a:cxn>
                <a:cxn ang="0">
                  <a:pos x="77" y="32"/>
                </a:cxn>
                <a:cxn ang="0">
                  <a:pos x="102" y="21"/>
                </a:cxn>
                <a:cxn ang="0">
                  <a:pos x="133" y="15"/>
                </a:cxn>
              </a:cxnLst>
              <a:rect l="0" t="0" r="r" b="b"/>
              <a:pathLst>
                <a:path w="133" h="88">
                  <a:moveTo>
                    <a:pt x="133" y="15"/>
                  </a:moveTo>
                  <a:lnTo>
                    <a:pt x="129" y="13"/>
                  </a:lnTo>
                  <a:lnTo>
                    <a:pt x="118" y="8"/>
                  </a:lnTo>
                  <a:lnTo>
                    <a:pt x="103" y="3"/>
                  </a:lnTo>
                  <a:lnTo>
                    <a:pt x="83" y="0"/>
                  </a:lnTo>
                  <a:lnTo>
                    <a:pt x="61" y="3"/>
                  </a:lnTo>
                  <a:lnTo>
                    <a:pt x="39" y="13"/>
                  </a:lnTo>
                  <a:lnTo>
                    <a:pt x="18" y="34"/>
                  </a:lnTo>
                  <a:lnTo>
                    <a:pt x="0" y="67"/>
                  </a:lnTo>
                  <a:lnTo>
                    <a:pt x="1" y="71"/>
                  </a:lnTo>
                  <a:lnTo>
                    <a:pt x="7" y="78"/>
                  </a:lnTo>
                  <a:lnTo>
                    <a:pt x="16" y="85"/>
                  </a:lnTo>
                  <a:lnTo>
                    <a:pt x="33" y="88"/>
                  </a:lnTo>
                  <a:lnTo>
                    <a:pt x="33" y="86"/>
                  </a:lnTo>
                  <a:lnTo>
                    <a:pt x="36" y="78"/>
                  </a:lnTo>
                  <a:lnTo>
                    <a:pt x="40" y="67"/>
                  </a:lnTo>
                  <a:lnTo>
                    <a:pt x="48" y="56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102" y="21"/>
                  </a:lnTo>
                  <a:lnTo>
                    <a:pt x="133" y="15"/>
                  </a:lnTo>
                  <a:close/>
                </a:path>
              </a:pathLst>
            </a:custGeom>
            <a:solidFill>
              <a:srgbClr val="B79E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97"/>
            <p:cNvSpPr>
              <a:spLocks/>
            </p:cNvSpPr>
            <p:nvPr/>
          </p:nvSpPr>
          <p:spPr bwMode="auto">
            <a:xfrm>
              <a:off x="964" y="697"/>
              <a:ext cx="106" cy="111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53" y="1"/>
                </a:cxn>
                <a:cxn ang="0">
                  <a:pos x="67" y="5"/>
                </a:cxn>
                <a:cxn ang="0">
                  <a:pos x="88" y="12"/>
                </a:cxn>
                <a:cxn ang="0">
                  <a:pos x="114" y="24"/>
                </a:cxn>
                <a:cxn ang="0">
                  <a:pos x="141" y="39"/>
                </a:cxn>
                <a:cxn ang="0">
                  <a:pos x="169" y="58"/>
                </a:cxn>
                <a:cxn ang="0">
                  <a:pos x="193" y="82"/>
                </a:cxn>
                <a:cxn ang="0">
                  <a:pos x="213" y="111"/>
                </a:cxn>
                <a:cxn ang="0">
                  <a:pos x="212" y="115"/>
                </a:cxn>
                <a:cxn ang="0">
                  <a:pos x="208" y="124"/>
                </a:cxn>
                <a:cxn ang="0">
                  <a:pos x="204" y="137"/>
                </a:cxn>
                <a:cxn ang="0">
                  <a:pos x="195" y="153"/>
                </a:cxn>
                <a:cxn ang="0">
                  <a:pos x="186" y="171"/>
                </a:cxn>
                <a:cxn ang="0">
                  <a:pos x="176" y="190"/>
                </a:cxn>
                <a:cxn ang="0">
                  <a:pos x="162" y="208"/>
                </a:cxn>
                <a:cxn ang="0">
                  <a:pos x="147" y="223"/>
                </a:cxn>
                <a:cxn ang="0">
                  <a:pos x="73" y="152"/>
                </a:cxn>
                <a:cxn ang="0">
                  <a:pos x="67" y="148"/>
                </a:cxn>
                <a:cxn ang="0">
                  <a:pos x="52" y="138"/>
                </a:cxn>
                <a:cxn ang="0">
                  <a:pos x="32" y="123"/>
                </a:cxn>
                <a:cxn ang="0">
                  <a:pos x="14" y="103"/>
                </a:cxn>
                <a:cxn ang="0">
                  <a:pos x="1" y="80"/>
                </a:cxn>
                <a:cxn ang="0">
                  <a:pos x="0" y="55"/>
                </a:cxn>
                <a:cxn ang="0">
                  <a:pos x="14" y="27"/>
                </a:cxn>
                <a:cxn ang="0">
                  <a:pos x="47" y="0"/>
                </a:cxn>
              </a:cxnLst>
              <a:rect l="0" t="0" r="r" b="b"/>
              <a:pathLst>
                <a:path w="213" h="223">
                  <a:moveTo>
                    <a:pt x="47" y="0"/>
                  </a:moveTo>
                  <a:lnTo>
                    <a:pt x="53" y="1"/>
                  </a:lnTo>
                  <a:lnTo>
                    <a:pt x="67" y="5"/>
                  </a:lnTo>
                  <a:lnTo>
                    <a:pt x="88" y="12"/>
                  </a:lnTo>
                  <a:lnTo>
                    <a:pt x="114" y="24"/>
                  </a:lnTo>
                  <a:lnTo>
                    <a:pt x="141" y="39"/>
                  </a:lnTo>
                  <a:lnTo>
                    <a:pt x="169" y="58"/>
                  </a:lnTo>
                  <a:lnTo>
                    <a:pt x="193" y="82"/>
                  </a:lnTo>
                  <a:lnTo>
                    <a:pt x="213" y="111"/>
                  </a:lnTo>
                  <a:lnTo>
                    <a:pt x="212" y="115"/>
                  </a:lnTo>
                  <a:lnTo>
                    <a:pt x="208" y="124"/>
                  </a:lnTo>
                  <a:lnTo>
                    <a:pt x="204" y="137"/>
                  </a:lnTo>
                  <a:lnTo>
                    <a:pt x="195" y="153"/>
                  </a:lnTo>
                  <a:lnTo>
                    <a:pt x="186" y="171"/>
                  </a:lnTo>
                  <a:lnTo>
                    <a:pt x="176" y="190"/>
                  </a:lnTo>
                  <a:lnTo>
                    <a:pt x="162" y="208"/>
                  </a:lnTo>
                  <a:lnTo>
                    <a:pt x="147" y="223"/>
                  </a:lnTo>
                  <a:lnTo>
                    <a:pt x="73" y="152"/>
                  </a:lnTo>
                  <a:lnTo>
                    <a:pt x="67" y="148"/>
                  </a:lnTo>
                  <a:lnTo>
                    <a:pt x="52" y="138"/>
                  </a:lnTo>
                  <a:lnTo>
                    <a:pt x="32" y="123"/>
                  </a:lnTo>
                  <a:lnTo>
                    <a:pt x="14" y="103"/>
                  </a:lnTo>
                  <a:lnTo>
                    <a:pt x="1" y="80"/>
                  </a:lnTo>
                  <a:lnTo>
                    <a:pt x="0" y="55"/>
                  </a:lnTo>
                  <a:lnTo>
                    <a:pt x="14" y="27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98"/>
            <p:cNvSpPr>
              <a:spLocks/>
            </p:cNvSpPr>
            <p:nvPr/>
          </p:nvSpPr>
          <p:spPr bwMode="auto">
            <a:xfrm>
              <a:off x="853" y="697"/>
              <a:ext cx="194" cy="281"/>
            </a:xfrm>
            <a:custGeom>
              <a:avLst/>
              <a:gdLst/>
              <a:ahLst/>
              <a:cxnLst>
                <a:cxn ang="0">
                  <a:pos x="81" y="245"/>
                </a:cxn>
                <a:cxn ang="0">
                  <a:pos x="85" y="253"/>
                </a:cxn>
                <a:cxn ang="0">
                  <a:pos x="92" y="274"/>
                </a:cxn>
                <a:cxn ang="0">
                  <a:pos x="102" y="305"/>
                </a:cxn>
                <a:cxn ang="0">
                  <a:pos x="111" y="344"/>
                </a:cxn>
                <a:cxn ang="0">
                  <a:pos x="120" y="388"/>
                </a:cxn>
                <a:cxn ang="0">
                  <a:pos x="122" y="435"/>
                </a:cxn>
                <a:cxn ang="0">
                  <a:pos x="118" y="480"/>
                </a:cxn>
                <a:cxn ang="0">
                  <a:pos x="106" y="522"/>
                </a:cxn>
                <a:cxn ang="0">
                  <a:pos x="108" y="522"/>
                </a:cxn>
                <a:cxn ang="0">
                  <a:pos x="115" y="522"/>
                </a:cxn>
                <a:cxn ang="0">
                  <a:pos x="124" y="522"/>
                </a:cxn>
                <a:cxn ang="0">
                  <a:pos x="138" y="524"/>
                </a:cxn>
                <a:cxn ang="0">
                  <a:pos x="153" y="525"/>
                </a:cxn>
                <a:cxn ang="0">
                  <a:pos x="172" y="526"/>
                </a:cxn>
                <a:cxn ang="0">
                  <a:pos x="191" y="527"/>
                </a:cxn>
                <a:cxn ang="0">
                  <a:pos x="212" y="528"/>
                </a:cxn>
                <a:cxn ang="0">
                  <a:pos x="233" y="531"/>
                </a:cxn>
                <a:cxn ang="0">
                  <a:pos x="254" y="534"/>
                </a:cxn>
                <a:cxn ang="0">
                  <a:pos x="275" y="536"/>
                </a:cxn>
                <a:cxn ang="0">
                  <a:pos x="295" y="541"/>
                </a:cxn>
                <a:cxn ang="0">
                  <a:pos x="312" y="544"/>
                </a:cxn>
                <a:cxn ang="0">
                  <a:pos x="328" y="550"/>
                </a:cxn>
                <a:cxn ang="0">
                  <a:pos x="342" y="556"/>
                </a:cxn>
                <a:cxn ang="0">
                  <a:pos x="353" y="562"/>
                </a:cxn>
                <a:cxn ang="0">
                  <a:pos x="356" y="552"/>
                </a:cxn>
                <a:cxn ang="0">
                  <a:pos x="363" y="528"/>
                </a:cxn>
                <a:cxn ang="0">
                  <a:pos x="373" y="493"/>
                </a:cxn>
                <a:cxn ang="0">
                  <a:pos x="382" y="445"/>
                </a:cxn>
                <a:cxn ang="0">
                  <a:pos x="387" y="393"/>
                </a:cxn>
                <a:cxn ang="0">
                  <a:pos x="387" y="336"/>
                </a:cxn>
                <a:cxn ang="0">
                  <a:pos x="379" y="278"/>
                </a:cxn>
                <a:cxn ang="0">
                  <a:pos x="361" y="223"/>
                </a:cxn>
                <a:cxn ang="0">
                  <a:pos x="321" y="86"/>
                </a:cxn>
                <a:cxn ang="0">
                  <a:pos x="269" y="0"/>
                </a:cxn>
                <a:cxn ang="0">
                  <a:pos x="200" y="1"/>
                </a:cxn>
                <a:cxn ang="0">
                  <a:pos x="198" y="10"/>
                </a:cxn>
                <a:cxn ang="0">
                  <a:pos x="196" y="29"/>
                </a:cxn>
                <a:cxn ang="0">
                  <a:pos x="190" y="52"/>
                </a:cxn>
                <a:cxn ang="0">
                  <a:pos x="179" y="67"/>
                </a:cxn>
                <a:cxn ang="0">
                  <a:pos x="172" y="72"/>
                </a:cxn>
                <a:cxn ang="0">
                  <a:pos x="165" y="77"/>
                </a:cxn>
                <a:cxn ang="0">
                  <a:pos x="157" y="80"/>
                </a:cxn>
                <a:cxn ang="0">
                  <a:pos x="149" y="81"/>
                </a:cxn>
                <a:cxn ang="0">
                  <a:pos x="139" y="82"/>
                </a:cxn>
                <a:cxn ang="0">
                  <a:pos x="129" y="81"/>
                </a:cxn>
                <a:cxn ang="0">
                  <a:pos x="117" y="77"/>
                </a:cxn>
                <a:cxn ang="0">
                  <a:pos x="103" y="71"/>
                </a:cxn>
                <a:cxn ang="0">
                  <a:pos x="88" y="63"/>
                </a:cxn>
                <a:cxn ang="0">
                  <a:pos x="72" y="57"/>
                </a:cxn>
                <a:cxn ang="0">
                  <a:pos x="56" y="54"/>
                </a:cxn>
                <a:cxn ang="0">
                  <a:pos x="41" y="56"/>
                </a:cxn>
                <a:cxn ang="0">
                  <a:pos x="27" y="63"/>
                </a:cxn>
                <a:cxn ang="0">
                  <a:pos x="15" y="79"/>
                </a:cxn>
                <a:cxn ang="0">
                  <a:pos x="6" y="103"/>
                </a:cxn>
                <a:cxn ang="0">
                  <a:pos x="0" y="138"/>
                </a:cxn>
                <a:cxn ang="0">
                  <a:pos x="81" y="245"/>
                </a:cxn>
              </a:cxnLst>
              <a:rect l="0" t="0" r="r" b="b"/>
              <a:pathLst>
                <a:path w="387" h="562">
                  <a:moveTo>
                    <a:pt x="81" y="245"/>
                  </a:moveTo>
                  <a:lnTo>
                    <a:pt x="85" y="253"/>
                  </a:lnTo>
                  <a:lnTo>
                    <a:pt x="92" y="274"/>
                  </a:lnTo>
                  <a:lnTo>
                    <a:pt x="102" y="305"/>
                  </a:lnTo>
                  <a:lnTo>
                    <a:pt x="111" y="344"/>
                  </a:lnTo>
                  <a:lnTo>
                    <a:pt x="120" y="388"/>
                  </a:lnTo>
                  <a:lnTo>
                    <a:pt x="122" y="435"/>
                  </a:lnTo>
                  <a:lnTo>
                    <a:pt x="118" y="480"/>
                  </a:lnTo>
                  <a:lnTo>
                    <a:pt x="106" y="522"/>
                  </a:lnTo>
                  <a:lnTo>
                    <a:pt x="108" y="522"/>
                  </a:lnTo>
                  <a:lnTo>
                    <a:pt x="115" y="522"/>
                  </a:lnTo>
                  <a:lnTo>
                    <a:pt x="124" y="522"/>
                  </a:lnTo>
                  <a:lnTo>
                    <a:pt x="138" y="524"/>
                  </a:lnTo>
                  <a:lnTo>
                    <a:pt x="153" y="525"/>
                  </a:lnTo>
                  <a:lnTo>
                    <a:pt x="172" y="526"/>
                  </a:lnTo>
                  <a:lnTo>
                    <a:pt x="191" y="527"/>
                  </a:lnTo>
                  <a:lnTo>
                    <a:pt x="212" y="528"/>
                  </a:lnTo>
                  <a:lnTo>
                    <a:pt x="233" y="531"/>
                  </a:lnTo>
                  <a:lnTo>
                    <a:pt x="254" y="534"/>
                  </a:lnTo>
                  <a:lnTo>
                    <a:pt x="275" y="536"/>
                  </a:lnTo>
                  <a:lnTo>
                    <a:pt x="295" y="541"/>
                  </a:lnTo>
                  <a:lnTo>
                    <a:pt x="312" y="544"/>
                  </a:lnTo>
                  <a:lnTo>
                    <a:pt x="328" y="550"/>
                  </a:lnTo>
                  <a:lnTo>
                    <a:pt x="342" y="556"/>
                  </a:lnTo>
                  <a:lnTo>
                    <a:pt x="353" y="562"/>
                  </a:lnTo>
                  <a:lnTo>
                    <a:pt x="356" y="552"/>
                  </a:lnTo>
                  <a:lnTo>
                    <a:pt x="363" y="528"/>
                  </a:lnTo>
                  <a:lnTo>
                    <a:pt x="373" y="493"/>
                  </a:lnTo>
                  <a:lnTo>
                    <a:pt x="382" y="445"/>
                  </a:lnTo>
                  <a:lnTo>
                    <a:pt x="387" y="393"/>
                  </a:lnTo>
                  <a:lnTo>
                    <a:pt x="387" y="336"/>
                  </a:lnTo>
                  <a:lnTo>
                    <a:pt x="379" y="278"/>
                  </a:lnTo>
                  <a:lnTo>
                    <a:pt x="361" y="223"/>
                  </a:lnTo>
                  <a:lnTo>
                    <a:pt x="321" y="86"/>
                  </a:lnTo>
                  <a:lnTo>
                    <a:pt x="269" y="0"/>
                  </a:lnTo>
                  <a:lnTo>
                    <a:pt x="200" y="1"/>
                  </a:lnTo>
                  <a:lnTo>
                    <a:pt x="198" y="10"/>
                  </a:lnTo>
                  <a:lnTo>
                    <a:pt x="196" y="29"/>
                  </a:lnTo>
                  <a:lnTo>
                    <a:pt x="190" y="52"/>
                  </a:lnTo>
                  <a:lnTo>
                    <a:pt x="179" y="67"/>
                  </a:lnTo>
                  <a:lnTo>
                    <a:pt x="172" y="72"/>
                  </a:lnTo>
                  <a:lnTo>
                    <a:pt x="165" y="77"/>
                  </a:lnTo>
                  <a:lnTo>
                    <a:pt x="157" y="80"/>
                  </a:lnTo>
                  <a:lnTo>
                    <a:pt x="149" y="81"/>
                  </a:lnTo>
                  <a:lnTo>
                    <a:pt x="139" y="82"/>
                  </a:lnTo>
                  <a:lnTo>
                    <a:pt x="129" y="81"/>
                  </a:lnTo>
                  <a:lnTo>
                    <a:pt x="117" y="77"/>
                  </a:lnTo>
                  <a:lnTo>
                    <a:pt x="103" y="71"/>
                  </a:lnTo>
                  <a:lnTo>
                    <a:pt x="88" y="63"/>
                  </a:lnTo>
                  <a:lnTo>
                    <a:pt x="72" y="57"/>
                  </a:lnTo>
                  <a:lnTo>
                    <a:pt x="56" y="54"/>
                  </a:lnTo>
                  <a:lnTo>
                    <a:pt x="41" y="56"/>
                  </a:lnTo>
                  <a:lnTo>
                    <a:pt x="27" y="63"/>
                  </a:lnTo>
                  <a:lnTo>
                    <a:pt x="15" y="79"/>
                  </a:lnTo>
                  <a:lnTo>
                    <a:pt x="6" y="103"/>
                  </a:lnTo>
                  <a:lnTo>
                    <a:pt x="0" y="138"/>
                  </a:lnTo>
                  <a:lnTo>
                    <a:pt x="81" y="2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99"/>
            <p:cNvSpPr>
              <a:spLocks/>
            </p:cNvSpPr>
            <p:nvPr/>
          </p:nvSpPr>
          <p:spPr bwMode="auto">
            <a:xfrm>
              <a:off x="826" y="732"/>
              <a:ext cx="102" cy="89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" y="77"/>
                </a:cxn>
                <a:cxn ang="0">
                  <a:pos x="2" y="78"/>
                </a:cxn>
                <a:cxn ang="0">
                  <a:pos x="1" y="82"/>
                </a:cxn>
                <a:cxn ang="0">
                  <a:pos x="0" y="89"/>
                </a:cxn>
                <a:cxn ang="0">
                  <a:pos x="0" y="97"/>
                </a:cxn>
                <a:cxn ang="0">
                  <a:pos x="3" y="108"/>
                </a:cxn>
                <a:cxn ang="0">
                  <a:pos x="8" y="121"/>
                </a:cxn>
                <a:cxn ang="0">
                  <a:pos x="18" y="136"/>
                </a:cxn>
                <a:cxn ang="0">
                  <a:pos x="32" y="153"/>
                </a:cxn>
                <a:cxn ang="0">
                  <a:pos x="83" y="177"/>
                </a:cxn>
                <a:cxn ang="0">
                  <a:pos x="205" y="96"/>
                </a:cxn>
                <a:cxn ang="0">
                  <a:pos x="74" y="0"/>
                </a:cxn>
              </a:cxnLst>
              <a:rect l="0" t="0" r="r" b="b"/>
              <a:pathLst>
                <a:path w="205" h="177">
                  <a:moveTo>
                    <a:pt x="74" y="0"/>
                  </a:moveTo>
                  <a:lnTo>
                    <a:pt x="2" y="77"/>
                  </a:lnTo>
                  <a:lnTo>
                    <a:pt x="2" y="78"/>
                  </a:lnTo>
                  <a:lnTo>
                    <a:pt x="1" y="82"/>
                  </a:lnTo>
                  <a:lnTo>
                    <a:pt x="0" y="89"/>
                  </a:lnTo>
                  <a:lnTo>
                    <a:pt x="0" y="97"/>
                  </a:lnTo>
                  <a:lnTo>
                    <a:pt x="3" y="108"/>
                  </a:lnTo>
                  <a:lnTo>
                    <a:pt x="8" y="121"/>
                  </a:lnTo>
                  <a:lnTo>
                    <a:pt x="18" y="136"/>
                  </a:lnTo>
                  <a:lnTo>
                    <a:pt x="32" y="153"/>
                  </a:lnTo>
                  <a:lnTo>
                    <a:pt x="83" y="177"/>
                  </a:lnTo>
                  <a:lnTo>
                    <a:pt x="205" y="96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100"/>
            <p:cNvSpPr>
              <a:spLocks/>
            </p:cNvSpPr>
            <p:nvPr/>
          </p:nvSpPr>
          <p:spPr bwMode="auto">
            <a:xfrm>
              <a:off x="839" y="740"/>
              <a:ext cx="60" cy="62"/>
            </a:xfrm>
            <a:custGeom>
              <a:avLst/>
              <a:gdLst/>
              <a:ahLst/>
              <a:cxnLst>
                <a:cxn ang="0">
                  <a:pos x="76" y="52"/>
                </a:cxn>
                <a:cxn ang="0">
                  <a:pos x="76" y="53"/>
                </a:cxn>
                <a:cxn ang="0">
                  <a:pos x="77" y="55"/>
                </a:cxn>
                <a:cxn ang="0">
                  <a:pos x="79" y="59"/>
                </a:cxn>
                <a:cxn ang="0">
                  <a:pos x="84" y="63"/>
                </a:cxn>
                <a:cxn ang="0">
                  <a:pos x="90" y="70"/>
                </a:cxn>
                <a:cxn ang="0">
                  <a:pos x="98" y="77"/>
                </a:cxn>
                <a:cxn ang="0">
                  <a:pos x="108" y="85"/>
                </a:cxn>
                <a:cxn ang="0">
                  <a:pos x="121" y="93"/>
                </a:cxn>
                <a:cxn ang="0">
                  <a:pos x="56" y="123"/>
                </a:cxn>
                <a:cxn ang="0">
                  <a:pos x="54" y="122"/>
                </a:cxn>
                <a:cxn ang="0">
                  <a:pos x="46" y="117"/>
                </a:cxn>
                <a:cxn ang="0">
                  <a:pos x="35" y="112"/>
                </a:cxn>
                <a:cxn ang="0">
                  <a:pos x="25" y="104"/>
                </a:cxn>
                <a:cxn ang="0">
                  <a:pos x="13" y="96"/>
                </a:cxn>
                <a:cxn ang="0">
                  <a:pos x="5" y="85"/>
                </a:cxn>
                <a:cxn ang="0">
                  <a:pos x="0" y="75"/>
                </a:cxn>
                <a:cxn ang="0">
                  <a:pos x="2" y="64"/>
                </a:cxn>
                <a:cxn ang="0">
                  <a:pos x="58" y="0"/>
                </a:cxn>
                <a:cxn ang="0">
                  <a:pos x="59" y="0"/>
                </a:cxn>
                <a:cxn ang="0">
                  <a:pos x="64" y="0"/>
                </a:cxn>
                <a:cxn ang="0">
                  <a:pos x="69" y="1"/>
                </a:cxn>
                <a:cxn ang="0">
                  <a:pos x="77" y="1"/>
                </a:cxn>
                <a:cxn ang="0">
                  <a:pos x="85" y="3"/>
                </a:cxn>
                <a:cxn ang="0">
                  <a:pos x="93" y="6"/>
                </a:cxn>
                <a:cxn ang="0">
                  <a:pos x="102" y="9"/>
                </a:cxn>
                <a:cxn ang="0">
                  <a:pos x="110" y="14"/>
                </a:cxn>
                <a:cxn ang="0">
                  <a:pos x="113" y="18"/>
                </a:cxn>
                <a:cxn ang="0">
                  <a:pos x="112" y="24"/>
                </a:cxn>
                <a:cxn ang="0">
                  <a:pos x="106" y="31"/>
                </a:cxn>
                <a:cxn ang="0">
                  <a:pos x="99" y="37"/>
                </a:cxn>
                <a:cxn ang="0">
                  <a:pos x="91" y="43"/>
                </a:cxn>
                <a:cxn ang="0">
                  <a:pos x="84" y="47"/>
                </a:cxn>
                <a:cxn ang="0">
                  <a:pos x="78" y="51"/>
                </a:cxn>
                <a:cxn ang="0">
                  <a:pos x="76" y="52"/>
                </a:cxn>
              </a:cxnLst>
              <a:rect l="0" t="0" r="r" b="b"/>
              <a:pathLst>
                <a:path w="121" h="123">
                  <a:moveTo>
                    <a:pt x="76" y="52"/>
                  </a:moveTo>
                  <a:lnTo>
                    <a:pt x="76" y="53"/>
                  </a:lnTo>
                  <a:lnTo>
                    <a:pt x="77" y="55"/>
                  </a:lnTo>
                  <a:lnTo>
                    <a:pt x="79" y="59"/>
                  </a:lnTo>
                  <a:lnTo>
                    <a:pt x="84" y="63"/>
                  </a:lnTo>
                  <a:lnTo>
                    <a:pt x="90" y="70"/>
                  </a:lnTo>
                  <a:lnTo>
                    <a:pt x="98" y="77"/>
                  </a:lnTo>
                  <a:lnTo>
                    <a:pt x="108" y="85"/>
                  </a:lnTo>
                  <a:lnTo>
                    <a:pt x="121" y="93"/>
                  </a:lnTo>
                  <a:lnTo>
                    <a:pt x="56" y="123"/>
                  </a:lnTo>
                  <a:lnTo>
                    <a:pt x="54" y="122"/>
                  </a:lnTo>
                  <a:lnTo>
                    <a:pt x="46" y="117"/>
                  </a:lnTo>
                  <a:lnTo>
                    <a:pt x="35" y="112"/>
                  </a:lnTo>
                  <a:lnTo>
                    <a:pt x="25" y="104"/>
                  </a:lnTo>
                  <a:lnTo>
                    <a:pt x="13" y="96"/>
                  </a:lnTo>
                  <a:lnTo>
                    <a:pt x="5" y="85"/>
                  </a:lnTo>
                  <a:lnTo>
                    <a:pt x="0" y="75"/>
                  </a:lnTo>
                  <a:lnTo>
                    <a:pt x="2" y="64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69" y="1"/>
                  </a:lnTo>
                  <a:lnTo>
                    <a:pt x="77" y="1"/>
                  </a:lnTo>
                  <a:lnTo>
                    <a:pt x="85" y="3"/>
                  </a:lnTo>
                  <a:lnTo>
                    <a:pt x="93" y="6"/>
                  </a:lnTo>
                  <a:lnTo>
                    <a:pt x="102" y="9"/>
                  </a:lnTo>
                  <a:lnTo>
                    <a:pt x="110" y="14"/>
                  </a:lnTo>
                  <a:lnTo>
                    <a:pt x="113" y="18"/>
                  </a:lnTo>
                  <a:lnTo>
                    <a:pt x="112" y="24"/>
                  </a:lnTo>
                  <a:lnTo>
                    <a:pt x="106" y="31"/>
                  </a:lnTo>
                  <a:lnTo>
                    <a:pt x="99" y="37"/>
                  </a:lnTo>
                  <a:lnTo>
                    <a:pt x="91" y="43"/>
                  </a:lnTo>
                  <a:lnTo>
                    <a:pt x="84" y="47"/>
                  </a:lnTo>
                  <a:lnTo>
                    <a:pt x="78" y="51"/>
                  </a:lnTo>
                  <a:lnTo>
                    <a:pt x="76" y="52"/>
                  </a:lnTo>
                  <a:close/>
                </a:path>
              </a:pathLst>
            </a:custGeom>
            <a:solidFill>
              <a:srgbClr val="478E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101"/>
            <p:cNvSpPr>
              <a:spLocks/>
            </p:cNvSpPr>
            <p:nvPr/>
          </p:nvSpPr>
          <p:spPr bwMode="auto">
            <a:xfrm>
              <a:off x="986" y="760"/>
              <a:ext cx="48" cy="203"/>
            </a:xfrm>
            <a:custGeom>
              <a:avLst/>
              <a:gdLst/>
              <a:ahLst/>
              <a:cxnLst>
                <a:cxn ang="0">
                  <a:pos x="29" y="27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4" y="1"/>
                </a:cxn>
                <a:cxn ang="0">
                  <a:pos x="9" y="2"/>
                </a:cxn>
                <a:cxn ang="0">
                  <a:pos x="15" y="5"/>
                </a:cxn>
                <a:cxn ang="0">
                  <a:pos x="21" y="7"/>
                </a:cxn>
                <a:cxn ang="0">
                  <a:pos x="30" y="15"/>
                </a:cxn>
                <a:cxn ang="0">
                  <a:pos x="39" y="21"/>
                </a:cxn>
                <a:cxn ang="0">
                  <a:pos x="46" y="27"/>
                </a:cxn>
                <a:cxn ang="0">
                  <a:pos x="52" y="31"/>
                </a:cxn>
                <a:cxn ang="0">
                  <a:pos x="55" y="33"/>
                </a:cxn>
                <a:cxn ang="0">
                  <a:pos x="59" y="36"/>
                </a:cxn>
                <a:cxn ang="0">
                  <a:pos x="60" y="38"/>
                </a:cxn>
                <a:cxn ang="0">
                  <a:pos x="61" y="38"/>
                </a:cxn>
                <a:cxn ang="0">
                  <a:pos x="63" y="44"/>
                </a:cxn>
                <a:cxn ang="0">
                  <a:pos x="69" y="62"/>
                </a:cxn>
                <a:cxn ang="0">
                  <a:pos x="76" y="89"/>
                </a:cxn>
                <a:cxn ang="0">
                  <a:pos x="84" y="123"/>
                </a:cxn>
                <a:cxn ang="0">
                  <a:pos x="91" y="164"/>
                </a:cxn>
                <a:cxn ang="0">
                  <a:pos x="96" y="209"/>
                </a:cxn>
                <a:cxn ang="0">
                  <a:pos x="96" y="256"/>
                </a:cxn>
                <a:cxn ang="0">
                  <a:pos x="91" y="303"/>
                </a:cxn>
                <a:cxn ang="0">
                  <a:pos x="78" y="363"/>
                </a:cxn>
                <a:cxn ang="0">
                  <a:pos x="69" y="393"/>
                </a:cxn>
                <a:cxn ang="0">
                  <a:pos x="63" y="404"/>
                </a:cxn>
                <a:cxn ang="0">
                  <a:pos x="61" y="407"/>
                </a:cxn>
                <a:cxn ang="0">
                  <a:pos x="60" y="407"/>
                </a:cxn>
                <a:cxn ang="0">
                  <a:pos x="58" y="406"/>
                </a:cxn>
                <a:cxn ang="0">
                  <a:pos x="54" y="404"/>
                </a:cxn>
                <a:cxn ang="0">
                  <a:pos x="49" y="403"/>
                </a:cxn>
                <a:cxn ang="0">
                  <a:pos x="43" y="402"/>
                </a:cxn>
                <a:cxn ang="0">
                  <a:pos x="36" y="401"/>
                </a:cxn>
                <a:cxn ang="0">
                  <a:pos x="26" y="399"/>
                </a:cxn>
                <a:cxn ang="0">
                  <a:pos x="17" y="396"/>
                </a:cxn>
                <a:cxn ang="0">
                  <a:pos x="39" y="340"/>
                </a:cxn>
                <a:cxn ang="0">
                  <a:pos x="51" y="279"/>
                </a:cxn>
                <a:cxn ang="0">
                  <a:pos x="53" y="217"/>
                </a:cxn>
                <a:cxn ang="0">
                  <a:pos x="51" y="158"/>
                </a:cxn>
                <a:cxn ang="0">
                  <a:pos x="45" y="106"/>
                </a:cxn>
                <a:cxn ang="0">
                  <a:pos x="37" y="65"/>
                </a:cxn>
                <a:cxn ang="0">
                  <a:pos x="31" y="37"/>
                </a:cxn>
                <a:cxn ang="0">
                  <a:pos x="29" y="27"/>
                </a:cxn>
              </a:cxnLst>
              <a:rect l="0" t="0" r="r" b="b"/>
              <a:pathLst>
                <a:path w="96" h="407">
                  <a:moveTo>
                    <a:pt x="29" y="27"/>
                  </a:moveTo>
                  <a:lnTo>
                    <a:pt x="0" y="4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4" y="1"/>
                  </a:lnTo>
                  <a:lnTo>
                    <a:pt x="9" y="2"/>
                  </a:lnTo>
                  <a:lnTo>
                    <a:pt x="15" y="5"/>
                  </a:lnTo>
                  <a:lnTo>
                    <a:pt x="21" y="7"/>
                  </a:lnTo>
                  <a:lnTo>
                    <a:pt x="30" y="15"/>
                  </a:lnTo>
                  <a:lnTo>
                    <a:pt x="39" y="21"/>
                  </a:lnTo>
                  <a:lnTo>
                    <a:pt x="46" y="27"/>
                  </a:lnTo>
                  <a:lnTo>
                    <a:pt x="52" y="31"/>
                  </a:lnTo>
                  <a:lnTo>
                    <a:pt x="55" y="33"/>
                  </a:lnTo>
                  <a:lnTo>
                    <a:pt x="59" y="36"/>
                  </a:lnTo>
                  <a:lnTo>
                    <a:pt x="60" y="38"/>
                  </a:lnTo>
                  <a:lnTo>
                    <a:pt x="61" y="38"/>
                  </a:lnTo>
                  <a:lnTo>
                    <a:pt x="63" y="44"/>
                  </a:lnTo>
                  <a:lnTo>
                    <a:pt x="69" y="62"/>
                  </a:lnTo>
                  <a:lnTo>
                    <a:pt x="76" y="89"/>
                  </a:lnTo>
                  <a:lnTo>
                    <a:pt x="84" y="123"/>
                  </a:lnTo>
                  <a:lnTo>
                    <a:pt x="91" y="164"/>
                  </a:lnTo>
                  <a:lnTo>
                    <a:pt x="96" y="209"/>
                  </a:lnTo>
                  <a:lnTo>
                    <a:pt x="96" y="256"/>
                  </a:lnTo>
                  <a:lnTo>
                    <a:pt x="91" y="303"/>
                  </a:lnTo>
                  <a:lnTo>
                    <a:pt x="78" y="363"/>
                  </a:lnTo>
                  <a:lnTo>
                    <a:pt x="69" y="393"/>
                  </a:lnTo>
                  <a:lnTo>
                    <a:pt x="63" y="404"/>
                  </a:lnTo>
                  <a:lnTo>
                    <a:pt x="61" y="407"/>
                  </a:lnTo>
                  <a:lnTo>
                    <a:pt x="60" y="407"/>
                  </a:lnTo>
                  <a:lnTo>
                    <a:pt x="58" y="406"/>
                  </a:lnTo>
                  <a:lnTo>
                    <a:pt x="54" y="404"/>
                  </a:lnTo>
                  <a:lnTo>
                    <a:pt x="49" y="403"/>
                  </a:lnTo>
                  <a:lnTo>
                    <a:pt x="43" y="402"/>
                  </a:lnTo>
                  <a:lnTo>
                    <a:pt x="36" y="401"/>
                  </a:lnTo>
                  <a:lnTo>
                    <a:pt x="26" y="399"/>
                  </a:lnTo>
                  <a:lnTo>
                    <a:pt x="17" y="396"/>
                  </a:lnTo>
                  <a:lnTo>
                    <a:pt x="39" y="340"/>
                  </a:lnTo>
                  <a:lnTo>
                    <a:pt x="51" y="279"/>
                  </a:lnTo>
                  <a:lnTo>
                    <a:pt x="53" y="217"/>
                  </a:lnTo>
                  <a:lnTo>
                    <a:pt x="51" y="158"/>
                  </a:lnTo>
                  <a:lnTo>
                    <a:pt x="45" y="106"/>
                  </a:lnTo>
                  <a:lnTo>
                    <a:pt x="37" y="65"/>
                  </a:lnTo>
                  <a:lnTo>
                    <a:pt x="31" y="37"/>
                  </a:lnTo>
                  <a:lnTo>
                    <a:pt x="29" y="27"/>
                  </a:lnTo>
                  <a:close/>
                </a:path>
              </a:pathLst>
            </a:custGeom>
            <a:solidFill>
              <a:srgbClr val="145B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102"/>
            <p:cNvSpPr>
              <a:spLocks/>
            </p:cNvSpPr>
            <p:nvPr/>
          </p:nvSpPr>
          <p:spPr bwMode="auto">
            <a:xfrm>
              <a:off x="863" y="707"/>
              <a:ext cx="149" cy="251"/>
            </a:xfrm>
            <a:custGeom>
              <a:avLst/>
              <a:gdLst/>
              <a:ahLst/>
              <a:cxnLst>
                <a:cxn ang="0">
                  <a:pos x="110" y="477"/>
                </a:cxn>
                <a:cxn ang="0">
                  <a:pos x="118" y="438"/>
                </a:cxn>
                <a:cxn ang="0">
                  <a:pos x="118" y="365"/>
                </a:cxn>
                <a:cxn ang="0">
                  <a:pos x="96" y="269"/>
                </a:cxn>
                <a:cxn ang="0">
                  <a:pos x="68" y="211"/>
                </a:cxn>
                <a:cxn ang="0">
                  <a:pos x="54" y="195"/>
                </a:cxn>
                <a:cxn ang="0">
                  <a:pos x="35" y="172"/>
                </a:cxn>
                <a:cxn ang="0">
                  <a:pos x="16" y="149"/>
                </a:cxn>
                <a:cxn ang="0">
                  <a:pos x="10" y="137"/>
                </a:cxn>
                <a:cxn ang="0">
                  <a:pos x="5" y="121"/>
                </a:cxn>
                <a:cxn ang="0">
                  <a:pos x="0" y="96"/>
                </a:cxn>
                <a:cxn ang="0">
                  <a:pos x="8" y="69"/>
                </a:cxn>
                <a:cxn ang="0">
                  <a:pos x="52" y="59"/>
                </a:cxn>
                <a:cxn ang="0">
                  <a:pos x="61" y="68"/>
                </a:cxn>
                <a:cxn ang="0">
                  <a:pos x="87" y="85"/>
                </a:cxn>
                <a:cxn ang="0">
                  <a:pos x="124" y="94"/>
                </a:cxn>
                <a:cxn ang="0">
                  <a:pos x="171" y="74"/>
                </a:cxn>
                <a:cxn ang="0">
                  <a:pos x="181" y="57"/>
                </a:cxn>
                <a:cxn ang="0">
                  <a:pos x="190" y="7"/>
                </a:cxn>
                <a:cxn ang="0">
                  <a:pos x="198" y="5"/>
                </a:cxn>
                <a:cxn ang="0">
                  <a:pos x="218" y="0"/>
                </a:cxn>
                <a:cxn ang="0">
                  <a:pos x="241" y="0"/>
                </a:cxn>
                <a:cxn ang="0">
                  <a:pos x="262" y="8"/>
                </a:cxn>
                <a:cxn ang="0">
                  <a:pos x="256" y="53"/>
                </a:cxn>
                <a:cxn ang="0">
                  <a:pos x="251" y="99"/>
                </a:cxn>
                <a:cxn ang="0">
                  <a:pos x="263" y="117"/>
                </a:cxn>
                <a:cxn ang="0">
                  <a:pos x="275" y="132"/>
                </a:cxn>
                <a:cxn ang="0">
                  <a:pos x="283" y="170"/>
                </a:cxn>
                <a:cxn ang="0">
                  <a:pos x="297" y="263"/>
                </a:cxn>
                <a:cxn ang="0">
                  <a:pos x="297" y="384"/>
                </a:cxn>
                <a:cxn ang="0">
                  <a:pos x="263" y="501"/>
                </a:cxn>
                <a:cxn ang="0">
                  <a:pos x="221" y="492"/>
                </a:cxn>
                <a:cxn ang="0">
                  <a:pos x="177" y="485"/>
                </a:cxn>
                <a:cxn ang="0">
                  <a:pos x="137" y="481"/>
                </a:cxn>
                <a:cxn ang="0">
                  <a:pos x="108" y="483"/>
                </a:cxn>
              </a:cxnLst>
              <a:rect l="0" t="0" r="r" b="b"/>
              <a:pathLst>
                <a:path w="299" h="501">
                  <a:moveTo>
                    <a:pt x="108" y="483"/>
                  </a:moveTo>
                  <a:lnTo>
                    <a:pt x="110" y="477"/>
                  </a:lnTo>
                  <a:lnTo>
                    <a:pt x="114" y="462"/>
                  </a:lnTo>
                  <a:lnTo>
                    <a:pt x="118" y="438"/>
                  </a:lnTo>
                  <a:lnTo>
                    <a:pt x="120" y="405"/>
                  </a:lnTo>
                  <a:lnTo>
                    <a:pt x="118" y="365"/>
                  </a:lnTo>
                  <a:lnTo>
                    <a:pt x="111" y="319"/>
                  </a:lnTo>
                  <a:lnTo>
                    <a:pt x="96" y="269"/>
                  </a:lnTo>
                  <a:lnTo>
                    <a:pt x="71" y="213"/>
                  </a:lnTo>
                  <a:lnTo>
                    <a:pt x="68" y="211"/>
                  </a:lnTo>
                  <a:lnTo>
                    <a:pt x="62" y="205"/>
                  </a:lnTo>
                  <a:lnTo>
                    <a:pt x="54" y="195"/>
                  </a:lnTo>
                  <a:lnTo>
                    <a:pt x="45" y="185"/>
                  </a:lnTo>
                  <a:lnTo>
                    <a:pt x="35" y="172"/>
                  </a:lnTo>
                  <a:lnTo>
                    <a:pt x="24" y="160"/>
                  </a:lnTo>
                  <a:lnTo>
                    <a:pt x="16" y="149"/>
                  </a:lnTo>
                  <a:lnTo>
                    <a:pt x="11" y="140"/>
                  </a:lnTo>
                  <a:lnTo>
                    <a:pt x="10" y="137"/>
                  </a:lnTo>
                  <a:lnTo>
                    <a:pt x="8" y="130"/>
                  </a:lnTo>
                  <a:lnTo>
                    <a:pt x="5" y="121"/>
                  </a:lnTo>
                  <a:lnTo>
                    <a:pt x="1" y="109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8" y="69"/>
                  </a:lnTo>
                  <a:lnTo>
                    <a:pt x="18" y="59"/>
                  </a:lnTo>
                  <a:lnTo>
                    <a:pt x="52" y="59"/>
                  </a:lnTo>
                  <a:lnTo>
                    <a:pt x="54" y="61"/>
                  </a:lnTo>
                  <a:lnTo>
                    <a:pt x="61" y="68"/>
                  </a:lnTo>
                  <a:lnTo>
                    <a:pt x="72" y="77"/>
                  </a:lnTo>
                  <a:lnTo>
                    <a:pt x="87" y="85"/>
                  </a:lnTo>
                  <a:lnTo>
                    <a:pt x="104" y="92"/>
                  </a:lnTo>
                  <a:lnTo>
                    <a:pt x="124" y="94"/>
                  </a:lnTo>
                  <a:lnTo>
                    <a:pt x="147" y="88"/>
                  </a:lnTo>
                  <a:lnTo>
                    <a:pt x="171" y="74"/>
                  </a:lnTo>
                  <a:lnTo>
                    <a:pt x="175" y="69"/>
                  </a:lnTo>
                  <a:lnTo>
                    <a:pt x="181" y="57"/>
                  </a:lnTo>
                  <a:lnTo>
                    <a:pt x="188" y="36"/>
                  </a:lnTo>
                  <a:lnTo>
                    <a:pt x="190" y="7"/>
                  </a:lnTo>
                  <a:lnTo>
                    <a:pt x="192" y="6"/>
                  </a:lnTo>
                  <a:lnTo>
                    <a:pt x="198" y="5"/>
                  </a:lnTo>
                  <a:lnTo>
                    <a:pt x="207" y="3"/>
                  </a:lnTo>
                  <a:lnTo>
                    <a:pt x="218" y="0"/>
                  </a:lnTo>
                  <a:lnTo>
                    <a:pt x="229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62" y="8"/>
                  </a:lnTo>
                  <a:lnTo>
                    <a:pt x="260" y="22"/>
                  </a:lnTo>
                  <a:lnTo>
                    <a:pt x="256" y="53"/>
                  </a:lnTo>
                  <a:lnTo>
                    <a:pt x="253" y="85"/>
                  </a:lnTo>
                  <a:lnTo>
                    <a:pt x="251" y="99"/>
                  </a:lnTo>
                  <a:lnTo>
                    <a:pt x="255" y="105"/>
                  </a:lnTo>
                  <a:lnTo>
                    <a:pt x="263" y="117"/>
                  </a:lnTo>
                  <a:lnTo>
                    <a:pt x="271" y="127"/>
                  </a:lnTo>
                  <a:lnTo>
                    <a:pt x="275" y="132"/>
                  </a:lnTo>
                  <a:lnTo>
                    <a:pt x="277" y="142"/>
                  </a:lnTo>
                  <a:lnTo>
                    <a:pt x="283" y="170"/>
                  </a:lnTo>
                  <a:lnTo>
                    <a:pt x="291" y="211"/>
                  </a:lnTo>
                  <a:lnTo>
                    <a:pt x="297" y="263"/>
                  </a:lnTo>
                  <a:lnTo>
                    <a:pt x="299" y="322"/>
                  </a:lnTo>
                  <a:lnTo>
                    <a:pt x="297" y="384"/>
                  </a:lnTo>
                  <a:lnTo>
                    <a:pt x="285" y="445"/>
                  </a:lnTo>
                  <a:lnTo>
                    <a:pt x="263" y="501"/>
                  </a:lnTo>
                  <a:lnTo>
                    <a:pt x="243" y="497"/>
                  </a:lnTo>
                  <a:lnTo>
                    <a:pt x="221" y="492"/>
                  </a:lnTo>
                  <a:lnTo>
                    <a:pt x="199" y="489"/>
                  </a:lnTo>
                  <a:lnTo>
                    <a:pt x="177" y="485"/>
                  </a:lnTo>
                  <a:lnTo>
                    <a:pt x="156" y="482"/>
                  </a:lnTo>
                  <a:lnTo>
                    <a:pt x="137" y="481"/>
                  </a:lnTo>
                  <a:lnTo>
                    <a:pt x="120" y="481"/>
                  </a:lnTo>
                  <a:lnTo>
                    <a:pt x="108" y="483"/>
                  </a:lnTo>
                  <a:close/>
                </a:path>
              </a:pathLst>
            </a:custGeom>
            <a:solidFill>
              <a:srgbClr val="478E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103"/>
            <p:cNvSpPr>
              <a:spLocks/>
            </p:cNvSpPr>
            <p:nvPr/>
          </p:nvSpPr>
          <p:spPr bwMode="auto">
            <a:xfrm>
              <a:off x="971" y="708"/>
              <a:ext cx="83" cy="73"/>
            </a:xfrm>
            <a:custGeom>
              <a:avLst/>
              <a:gdLst/>
              <a:ahLst/>
              <a:cxnLst>
                <a:cxn ang="0">
                  <a:pos x="34" y="96"/>
                </a:cxn>
                <a:cxn ang="0">
                  <a:pos x="32" y="94"/>
                </a:cxn>
                <a:cxn ang="0">
                  <a:pos x="29" y="92"/>
                </a:cxn>
                <a:cxn ang="0">
                  <a:pos x="26" y="89"/>
                </a:cxn>
                <a:cxn ang="0">
                  <a:pos x="23" y="87"/>
                </a:cxn>
                <a:cxn ang="0">
                  <a:pos x="5" y="68"/>
                </a:cxn>
                <a:cxn ang="0">
                  <a:pos x="0" y="48"/>
                </a:cxn>
                <a:cxn ang="0">
                  <a:pos x="2" y="29"/>
                </a:cxn>
                <a:cxn ang="0">
                  <a:pos x="8" y="15"/>
                </a:cxn>
                <a:cxn ang="0">
                  <a:pos x="15" y="10"/>
                </a:cxn>
                <a:cxn ang="0">
                  <a:pos x="21" y="5"/>
                </a:cxn>
                <a:cxn ang="0">
                  <a:pos x="25" y="2"/>
                </a:cxn>
                <a:cxn ang="0">
                  <a:pos x="33" y="0"/>
                </a:cxn>
                <a:cxn ang="0">
                  <a:pos x="47" y="3"/>
                </a:cxn>
                <a:cxn ang="0">
                  <a:pos x="67" y="11"/>
                </a:cxn>
                <a:cxn ang="0">
                  <a:pos x="88" y="25"/>
                </a:cxn>
                <a:cxn ang="0">
                  <a:pos x="110" y="40"/>
                </a:cxn>
                <a:cxn ang="0">
                  <a:pos x="131" y="56"/>
                </a:cxn>
                <a:cxn ang="0">
                  <a:pos x="148" y="69"/>
                </a:cxn>
                <a:cxn ang="0">
                  <a:pos x="160" y="79"/>
                </a:cxn>
                <a:cxn ang="0">
                  <a:pos x="164" y="82"/>
                </a:cxn>
                <a:cxn ang="0">
                  <a:pos x="162" y="100"/>
                </a:cxn>
                <a:cxn ang="0">
                  <a:pos x="153" y="117"/>
                </a:cxn>
                <a:cxn ang="0">
                  <a:pos x="141" y="132"/>
                </a:cxn>
                <a:cxn ang="0">
                  <a:pos x="133" y="145"/>
                </a:cxn>
                <a:cxn ang="0">
                  <a:pos x="126" y="140"/>
                </a:cxn>
                <a:cxn ang="0">
                  <a:pos x="119" y="133"/>
                </a:cxn>
                <a:cxn ang="0">
                  <a:pos x="112" y="125"/>
                </a:cxn>
                <a:cxn ang="0">
                  <a:pos x="104" y="117"/>
                </a:cxn>
                <a:cxn ang="0">
                  <a:pos x="96" y="109"/>
                </a:cxn>
                <a:cxn ang="0">
                  <a:pos x="87" y="102"/>
                </a:cxn>
                <a:cxn ang="0">
                  <a:pos x="77" y="97"/>
                </a:cxn>
                <a:cxn ang="0">
                  <a:pos x="66" y="95"/>
                </a:cxn>
                <a:cxn ang="0">
                  <a:pos x="55" y="95"/>
                </a:cxn>
                <a:cxn ang="0">
                  <a:pos x="46" y="95"/>
                </a:cxn>
                <a:cxn ang="0">
                  <a:pos x="39" y="95"/>
                </a:cxn>
                <a:cxn ang="0">
                  <a:pos x="34" y="96"/>
                </a:cxn>
              </a:cxnLst>
              <a:rect l="0" t="0" r="r" b="b"/>
              <a:pathLst>
                <a:path w="164" h="145">
                  <a:moveTo>
                    <a:pt x="34" y="96"/>
                  </a:moveTo>
                  <a:lnTo>
                    <a:pt x="32" y="94"/>
                  </a:lnTo>
                  <a:lnTo>
                    <a:pt x="29" y="92"/>
                  </a:lnTo>
                  <a:lnTo>
                    <a:pt x="26" y="89"/>
                  </a:lnTo>
                  <a:lnTo>
                    <a:pt x="23" y="87"/>
                  </a:lnTo>
                  <a:lnTo>
                    <a:pt x="5" y="68"/>
                  </a:lnTo>
                  <a:lnTo>
                    <a:pt x="0" y="48"/>
                  </a:lnTo>
                  <a:lnTo>
                    <a:pt x="2" y="29"/>
                  </a:lnTo>
                  <a:lnTo>
                    <a:pt x="8" y="15"/>
                  </a:lnTo>
                  <a:lnTo>
                    <a:pt x="15" y="10"/>
                  </a:lnTo>
                  <a:lnTo>
                    <a:pt x="21" y="5"/>
                  </a:lnTo>
                  <a:lnTo>
                    <a:pt x="25" y="2"/>
                  </a:lnTo>
                  <a:lnTo>
                    <a:pt x="33" y="0"/>
                  </a:lnTo>
                  <a:lnTo>
                    <a:pt x="47" y="3"/>
                  </a:lnTo>
                  <a:lnTo>
                    <a:pt x="67" y="11"/>
                  </a:lnTo>
                  <a:lnTo>
                    <a:pt x="88" y="25"/>
                  </a:lnTo>
                  <a:lnTo>
                    <a:pt x="110" y="40"/>
                  </a:lnTo>
                  <a:lnTo>
                    <a:pt x="131" y="56"/>
                  </a:lnTo>
                  <a:lnTo>
                    <a:pt x="148" y="69"/>
                  </a:lnTo>
                  <a:lnTo>
                    <a:pt x="160" y="79"/>
                  </a:lnTo>
                  <a:lnTo>
                    <a:pt x="164" y="82"/>
                  </a:lnTo>
                  <a:lnTo>
                    <a:pt x="162" y="100"/>
                  </a:lnTo>
                  <a:lnTo>
                    <a:pt x="153" y="117"/>
                  </a:lnTo>
                  <a:lnTo>
                    <a:pt x="141" y="132"/>
                  </a:lnTo>
                  <a:lnTo>
                    <a:pt x="133" y="145"/>
                  </a:lnTo>
                  <a:lnTo>
                    <a:pt x="126" y="140"/>
                  </a:lnTo>
                  <a:lnTo>
                    <a:pt x="119" y="133"/>
                  </a:lnTo>
                  <a:lnTo>
                    <a:pt x="112" y="125"/>
                  </a:lnTo>
                  <a:lnTo>
                    <a:pt x="104" y="117"/>
                  </a:lnTo>
                  <a:lnTo>
                    <a:pt x="96" y="109"/>
                  </a:lnTo>
                  <a:lnTo>
                    <a:pt x="87" y="102"/>
                  </a:lnTo>
                  <a:lnTo>
                    <a:pt x="77" y="97"/>
                  </a:lnTo>
                  <a:lnTo>
                    <a:pt x="66" y="95"/>
                  </a:lnTo>
                  <a:lnTo>
                    <a:pt x="55" y="95"/>
                  </a:lnTo>
                  <a:lnTo>
                    <a:pt x="46" y="95"/>
                  </a:lnTo>
                  <a:lnTo>
                    <a:pt x="39" y="95"/>
                  </a:lnTo>
                  <a:lnTo>
                    <a:pt x="34" y="96"/>
                  </a:lnTo>
                  <a:close/>
                </a:path>
              </a:pathLst>
            </a:custGeom>
            <a:solidFill>
              <a:srgbClr val="478E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Freeform 104"/>
            <p:cNvSpPr>
              <a:spLocks/>
            </p:cNvSpPr>
            <p:nvPr/>
          </p:nvSpPr>
          <p:spPr bwMode="auto">
            <a:xfrm>
              <a:off x="986" y="756"/>
              <a:ext cx="52" cy="35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47" y="2"/>
                </a:cxn>
                <a:cxn ang="0">
                  <a:pos x="57" y="7"/>
                </a:cxn>
                <a:cxn ang="0">
                  <a:pos x="66" y="14"/>
                </a:cxn>
                <a:cxn ang="0">
                  <a:pos x="74" y="22"/>
                </a:cxn>
                <a:cxn ang="0">
                  <a:pos x="82" y="30"/>
                </a:cxn>
                <a:cxn ang="0">
                  <a:pos x="89" y="38"/>
                </a:cxn>
                <a:cxn ang="0">
                  <a:pos x="96" y="45"/>
                </a:cxn>
                <a:cxn ang="0">
                  <a:pos x="103" y="50"/>
                </a:cxn>
                <a:cxn ang="0">
                  <a:pos x="98" y="58"/>
                </a:cxn>
                <a:cxn ang="0">
                  <a:pos x="94" y="65"/>
                </a:cxn>
                <a:cxn ang="0">
                  <a:pos x="90" y="69"/>
                </a:cxn>
                <a:cxn ang="0">
                  <a:pos x="89" y="70"/>
                </a:cxn>
                <a:cxn ang="0">
                  <a:pos x="87" y="68"/>
                </a:cxn>
                <a:cxn ang="0">
                  <a:pos x="81" y="64"/>
                </a:cxn>
                <a:cxn ang="0">
                  <a:pos x="74" y="57"/>
                </a:cxn>
                <a:cxn ang="0">
                  <a:pos x="66" y="50"/>
                </a:cxn>
                <a:cxn ang="0">
                  <a:pos x="55" y="42"/>
                </a:cxn>
                <a:cxn ang="0">
                  <a:pos x="44" y="35"/>
                </a:cxn>
                <a:cxn ang="0">
                  <a:pos x="32" y="27"/>
                </a:cxn>
                <a:cxn ang="0">
                  <a:pos x="20" y="20"/>
                </a:cxn>
                <a:cxn ang="0">
                  <a:pos x="15" y="16"/>
                </a:cxn>
                <a:cxn ang="0">
                  <a:pos x="10" y="11"/>
                </a:cxn>
                <a:cxn ang="0">
                  <a:pos x="4" y="6"/>
                </a:cxn>
                <a:cxn ang="0">
                  <a:pos x="0" y="1"/>
                </a:cxn>
                <a:cxn ang="0">
                  <a:pos x="2" y="1"/>
                </a:cxn>
                <a:cxn ang="0">
                  <a:pos x="6" y="0"/>
                </a:cxn>
                <a:cxn ang="0">
                  <a:pos x="9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4" y="0"/>
                </a:cxn>
                <a:cxn ang="0">
                  <a:pos x="30" y="0"/>
                </a:cxn>
                <a:cxn ang="0">
                  <a:pos x="36" y="0"/>
                </a:cxn>
              </a:cxnLst>
              <a:rect l="0" t="0" r="r" b="b"/>
              <a:pathLst>
                <a:path w="103" h="70">
                  <a:moveTo>
                    <a:pt x="36" y="0"/>
                  </a:moveTo>
                  <a:lnTo>
                    <a:pt x="47" y="2"/>
                  </a:lnTo>
                  <a:lnTo>
                    <a:pt x="57" y="7"/>
                  </a:lnTo>
                  <a:lnTo>
                    <a:pt x="66" y="14"/>
                  </a:lnTo>
                  <a:lnTo>
                    <a:pt x="74" y="22"/>
                  </a:lnTo>
                  <a:lnTo>
                    <a:pt x="82" y="30"/>
                  </a:lnTo>
                  <a:lnTo>
                    <a:pt x="89" y="38"/>
                  </a:lnTo>
                  <a:lnTo>
                    <a:pt x="96" y="45"/>
                  </a:lnTo>
                  <a:lnTo>
                    <a:pt x="103" y="50"/>
                  </a:lnTo>
                  <a:lnTo>
                    <a:pt x="98" y="58"/>
                  </a:lnTo>
                  <a:lnTo>
                    <a:pt x="94" y="65"/>
                  </a:lnTo>
                  <a:lnTo>
                    <a:pt x="90" y="69"/>
                  </a:lnTo>
                  <a:lnTo>
                    <a:pt x="89" y="70"/>
                  </a:lnTo>
                  <a:lnTo>
                    <a:pt x="87" y="68"/>
                  </a:lnTo>
                  <a:lnTo>
                    <a:pt x="81" y="64"/>
                  </a:lnTo>
                  <a:lnTo>
                    <a:pt x="74" y="57"/>
                  </a:lnTo>
                  <a:lnTo>
                    <a:pt x="66" y="50"/>
                  </a:lnTo>
                  <a:lnTo>
                    <a:pt x="55" y="42"/>
                  </a:lnTo>
                  <a:lnTo>
                    <a:pt x="44" y="35"/>
                  </a:lnTo>
                  <a:lnTo>
                    <a:pt x="32" y="27"/>
                  </a:lnTo>
                  <a:lnTo>
                    <a:pt x="20" y="20"/>
                  </a:lnTo>
                  <a:lnTo>
                    <a:pt x="15" y="16"/>
                  </a:lnTo>
                  <a:lnTo>
                    <a:pt x="10" y="11"/>
                  </a:lnTo>
                  <a:lnTo>
                    <a:pt x="4" y="6"/>
                  </a:lnTo>
                  <a:lnTo>
                    <a:pt x="0" y="1"/>
                  </a:lnTo>
                  <a:lnTo>
                    <a:pt x="2" y="1"/>
                  </a:lnTo>
                  <a:lnTo>
                    <a:pt x="6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145B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Freeform 105"/>
            <p:cNvSpPr>
              <a:spLocks/>
            </p:cNvSpPr>
            <p:nvPr/>
          </p:nvSpPr>
          <p:spPr bwMode="auto">
            <a:xfrm>
              <a:off x="949" y="964"/>
              <a:ext cx="70" cy="55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1" y="97"/>
                </a:cxn>
                <a:cxn ang="0">
                  <a:pos x="5" y="92"/>
                </a:cxn>
                <a:cxn ang="0">
                  <a:pos x="14" y="84"/>
                </a:cxn>
                <a:cxn ang="0">
                  <a:pos x="23" y="76"/>
                </a:cxn>
                <a:cxn ang="0">
                  <a:pos x="33" y="67"/>
                </a:cxn>
                <a:cxn ang="0">
                  <a:pos x="46" y="59"/>
                </a:cxn>
                <a:cxn ang="0">
                  <a:pos x="60" y="52"/>
                </a:cxn>
                <a:cxn ang="0">
                  <a:pos x="74" y="47"/>
                </a:cxn>
                <a:cxn ang="0">
                  <a:pos x="84" y="44"/>
                </a:cxn>
                <a:cxn ang="0">
                  <a:pos x="92" y="40"/>
                </a:cxn>
                <a:cxn ang="0">
                  <a:pos x="98" y="36"/>
                </a:cxn>
                <a:cxn ang="0">
                  <a:pos x="103" y="31"/>
                </a:cxn>
                <a:cxn ang="0">
                  <a:pos x="105" y="24"/>
                </a:cxn>
                <a:cxn ang="0">
                  <a:pos x="107" y="17"/>
                </a:cxn>
                <a:cxn ang="0">
                  <a:pos x="111" y="9"/>
                </a:cxn>
                <a:cxn ang="0">
                  <a:pos x="114" y="0"/>
                </a:cxn>
                <a:cxn ang="0">
                  <a:pos x="140" y="9"/>
                </a:cxn>
                <a:cxn ang="0">
                  <a:pos x="140" y="14"/>
                </a:cxn>
                <a:cxn ang="0">
                  <a:pos x="140" y="26"/>
                </a:cxn>
                <a:cxn ang="0">
                  <a:pos x="136" y="40"/>
                </a:cxn>
                <a:cxn ang="0">
                  <a:pos x="128" y="54"/>
                </a:cxn>
                <a:cxn ang="0">
                  <a:pos x="120" y="60"/>
                </a:cxn>
                <a:cxn ang="0">
                  <a:pos x="107" y="67"/>
                </a:cxn>
                <a:cxn ang="0">
                  <a:pos x="92" y="73"/>
                </a:cxn>
                <a:cxn ang="0">
                  <a:pos x="77" y="79"/>
                </a:cxn>
                <a:cxn ang="0">
                  <a:pos x="62" y="85"/>
                </a:cxn>
                <a:cxn ang="0">
                  <a:pos x="49" y="90"/>
                </a:cxn>
                <a:cxn ang="0">
                  <a:pos x="40" y="92"/>
                </a:cxn>
                <a:cxn ang="0">
                  <a:pos x="37" y="93"/>
                </a:cxn>
                <a:cxn ang="0">
                  <a:pos x="7" y="111"/>
                </a:cxn>
                <a:cxn ang="0">
                  <a:pos x="0" y="99"/>
                </a:cxn>
              </a:cxnLst>
              <a:rect l="0" t="0" r="r" b="b"/>
              <a:pathLst>
                <a:path w="140" h="111">
                  <a:moveTo>
                    <a:pt x="0" y="99"/>
                  </a:moveTo>
                  <a:lnTo>
                    <a:pt x="1" y="97"/>
                  </a:lnTo>
                  <a:lnTo>
                    <a:pt x="5" y="92"/>
                  </a:lnTo>
                  <a:lnTo>
                    <a:pt x="14" y="84"/>
                  </a:lnTo>
                  <a:lnTo>
                    <a:pt x="23" y="76"/>
                  </a:lnTo>
                  <a:lnTo>
                    <a:pt x="33" y="67"/>
                  </a:lnTo>
                  <a:lnTo>
                    <a:pt x="46" y="59"/>
                  </a:lnTo>
                  <a:lnTo>
                    <a:pt x="60" y="52"/>
                  </a:lnTo>
                  <a:lnTo>
                    <a:pt x="74" y="47"/>
                  </a:lnTo>
                  <a:lnTo>
                    <a:pt x="84" y="44"/>
                  </a:lnTo>
                  <a:lnTo>
                    <a:pt x="92" y="40"/>
                  </a:lnTo>
                  <a:lnTo>
                    <a:pt x="98" y="36"/>
                  </a:lnTo>
                  <a:lnTo>
                    <a:pt x="103" y="31"/>
                  </a:lnTo>
                  <a:lnTo>
                    <a:pt x="105" y="24"/>
                  </a:lnTo>
                  <a:lnTo>
                    <a:pt x="107" y="17"/>
                  </a:lnTo>
                  <a:lnTo>
                    <a:pt x="111" y="9"/>
                  </a:lnTo>
                  <a:lnTo>
                    <a:pt x="114" y="0"/>
                  </a:lnTo>
                  <a:lnTo>
                    <a:pt x="140" y="9"/>
                  </a:lnTo>
                  <a:lnTo>
                    <a:pt x="140" y="14"/>
                  </a:lnTo>
                  <a:lnTo>
                    <a:pt x="140" y="26"/>
                  </a:lnTo>
                  <a:lnTo>
                    <a:pt x="136" y="40"/>
                  </a:lnTo>
                  <a:lnTo>
                    <a:pt x="128" y="54"/>
                  </a:lnTo>
                  <a:lnTo>
                    <a:pt x="120" y="60"/>
                  </a:lnTo>
                  <a:lnTo>
                    <a:pt x="107" y="67"/>
                  </a:lnTo>
                  <a:lnTo>
                    <a:pt x="92" y="73"/>
                  </a:lnTo>
                  <a:lnTo>
                    <a:pt x="77" y="79"/>
                  </a:lnTo>
                  <a:lnTo>
                    <a:pt x="62" y="85"/>
                  </a:lnTo>
                  <a:lnTo>
                    <a:pt x="49" y="90"/>
                  </a:lnTo>
                  <a:lnTo>
                    <a:pt x="40" y="92"/>
                  </a:lnTo>
                  <a:lnTo>
                    <a:pt x="37" y="93"/>
                  </a:lnTo>
                  <a:lnTo>
                    <a:pt x="7" y="11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106"/>
            <p:cNvSpPr>
              <a:spLocks/>
            </p:cNvSpPr>
            <p:nvPr/>
          </p:nvSpPr>
          <p:spPr bwMode="auto">
            <a:xfrm>
              <a:off x="1036" y="703"/>
              <a:ext cx="163" cy="156"/>
            </a:xfrm>
            <a:custGeom>
              <a:avLst/>
              <a:gdLst/>
              <a:ahLst/>
              <a:cxnLst>
                <a:cxn ang="0">
                  <a:pos x="112" y="175"/>
                </a:cxn>
                <a:cxn ang="0">
                  <a:pos x="114" y="135"/>
                </a:cxn>
                <a:cxn ang="0">
                  <a:pos x="115" y="80"/>
                </a:cxn>
                <a:cxn ang="0">
                  <a:pos x="124" y="58"/>
                </a:cxn>
                <a:cxn ang="0">
                  <a:pos x="146" y="41"/>
                </a:cxn>
                <a:cxn ang="0">
                  <a:pos x="160" y="31"/>
                </a:cxn>
                <a:cxn ang="0">
                  <a:pos x="174" y="21"/>
                </a:cxn>
                <a:cxn ang="0">
                  <a:pos x="183" y="14"/>
                </a:cxn>
                <a:cxn ang="0">
                  <a:pos x="188" y="10"/>
                </a:cxn>
                <a:cxn ang="0">
                  <a:pos x="199" y="5"/>
                </a:cxn>
                <a:cxn ang="0">
                  <a:pos x="216" y="0"/>
                </a:cxn>
                <a:cxn ang="0">
                  <a:pos x="234" y="7"/>
                </a:cxn>
                <a:cxn ang="0">
                  <a:pos x="239" y="21"/>
                </a:cxn>
                <a:cxn ang="0">
                  <a:pos x="232" y="31"/>
                </a:cxn>
                <a:cxn ang="0">
                  <a:pos x="247" y="31"/>
                </a:cxn>
                <a:cxn ang="0">
                  <a:pos x="269" y="29"/>
                </a:cxn>
                <a:cxn ang="0">
                  <a:pos x="289" y="24"/>
                </a:cxn>
                <a:cxn ang="0">
                  <a:pos x="299" y="18"/>
                </a:cxn>
                <a:cxn ang="0">
                  <a:pos x="310" y="20"/>
                </a:cxn>
                <a:cxn ang="0">
                  <a:pos x="320" y="28"/>
                </a:cxn>
                <a:cxn ang="0">
                  <a:pos x="326" y="40"/>
                </a:cxn>
                <a:cxn ang="0">
                  <a:pos x="325" y="53"/>
                </a:cxn>
                <a:cxn ang="0">
                  <a:pos x="311" y="76"/>
                </a:cxn>
                <a:cxn ang="0">
                  <a:pos x="291" y="96"/>
                </a:cxn>
                <a:cxn ang="0">
                  <a:pos x="277" y="106"/>
                </a:cxn>
                <a:cxn ang="0">
                  <a:pos x="265" y="113"/>
                </a:cxn>
                <a:cxn ang="0">
                  <a:pos x="253" y="119"/>
                </a:cxn>
                <a:cxn ang="0">
                  <a:pos x="245" y="128"/>
                </a:cxn>
                <a:cxn ang="0">
                  <a:pos x="232" y="172"/>
                </a:cxn>
                <a:cxn ang="0">
                  <a:pos x="207" y="235"/>
                </a:cxn>
                <a:cxn ang="0">
                  <a:pos x="171" y="293"/>
                </a:cxn>
                <a:cxn ang="0">
                  <a:pos x="145" y="310"/>
                </a:cxn>
                <a:cxn ang="0">
                  <a:pos x="113" y="291"/>
                </a:cxn>
                <a:cxn ang="0">
                  <a:pos x="64" y="259"/>
                </a:cxn>
                <a:cxn ang="0">
                  <a:pos x="18" y="214"/>
                </a:cxn>
                <a:cxn ang="0">
                  <a:pos x="42" y="142"/>
                </a:cxn>
              </a:cxnLst>
              <a:rect l="0" t="0" r="r" b="b"/>
              <a:pathLst>
                <a:path w="326" h="312">
                  <a:moveTo>
                    <a:pt x="42" y="142"/>
                  </a:moveTo>
                  <a:lnTo>
                    <a:pt x="112" y="175"/>
                  </a:lnTo>
                  <a:lnTo>
                    <a:pt x="112" y="164"/>
                  </a:lnTo>
                  <a:lnTo>
                    <a:pt x="114" y="135"/>
                  </a:lnTo>
                  <a:lnTo>
                    <a:pt x="115" y="104"/>
                  </a:lnTo>
                  <a:lnTo>
                    <a:pt x="115" y="80"/>
                  </a:lnTo>
                  <a:lnTo>
                    <a:pt x="117" y="67"/>
                  </a:lnTo>
                  <a:lnTo>
                    <a:pt x="124" y="58"/>
                  </a:lnTo>
                  <a:lnTo>
                    <a:pt x="134" y="51"/>
                  </a:lnTo>
                  <a:lnTo>
                    <a:pt x="146" y="41"/>
                  </a:lnTo>
                  <a:lnTo>
                    <a:pt x="153" y="36"/>
                  </a:lnTo>
                  <a:lnTo>
                    <a:pt x="160" y="31"/>
                  </a:lnTo>
                  <a:lnTo>
                    <a:pt x="167" y="25"/>
                  </a:lnTo>
                  <a:lnTo>
                    <a:pt x="174" y="21"/>
                  </a:lnTo>
                  <a:lnTo>
                    <a:pt x="180" y="16"/>
                  </a:lnTo>
                  <a:lnTo>
                    <a:pt x="183" y="14"/>
                  </a:lnTo>
                  <a:lnTo>
                    <a:pt x="187" y="12"/>
                  </a:lnTo>
                  <a:lnTo>
                    <a:pt x="188" y="10"/>
                  </a:lnTo>
                  <a:lnTo>
                    <a:pt x="190" y="9"/>
                  </a:lnTo>
                  <a:lnTo>
                    <a:pt x="199" y="5"/>
                  </a:lnTo>
                  <a:lnTo>
                    <a:pt x="207" y="1"/>
                  </a:lnTo>
                  <a:lnTo>
                    <a:pt x="216" y="0"/>
                  </a:lnTo>
                  <a:lnTo>
                    <a:pt x="225" y="2"/>
                  </a:lnTo>
                  <a:lnTo>
                    <a:pt x="234" y="7"/>
                  </a:lnTo>
                  <a:lnTo>
                    <a:pt x="241" y="13"/>
                  </a:lnTo>
                  <a:lnTo>
                    <a:pt x="239" y="21"/>
                  </a:lnTo>
                  <a:lnTo>
                    <a:pt x="230" y="31"/>
                  </a:lnTo>
                  <a:lnTo>
                    <a:pt x="232" y="31"/>
                  </a:lnTo>
                  <a:lnTo>
                    <a:pt x="238" y="31"/>
                  </a:lnTo>
                  <a:lnTo>
                    <a:pt x="247" y="31"/>
                  </a:lnTo>
                  <a:lnTo>
                    <a:pt x="259" y="30"/>
                  </a:lnTo>
                  <a:lnTo>
                    <a:pt x="269" y="29"/>
                  </a:lnTo>
                  <a:lnTo>
                    <a:pt x="280" y="27"/>
                  </a:lnTo>
                  <a:lnTo>
                    <a:pt x="289" y="24"/>
                  </a:lnTo>
                  <a:lnTo>
                    <a:pt x="295" y="21"/>
                  </a:lnTo>
                  <a:lnTo>
                    <a:pt x="299" y="18"/>
                  </a:lnTo>
                  <a:lnTo>
                    <a:pt x="304" y="17"/>
                  </a:lnTo>
                  <a:lnTo>
                    <a:pt x="310" y="20"/>
                  </a:lnTo>
                  <a:lnTo>
                    <a:pt x="316" y="23"/>
                  </a:lnTo>
                  <a:lnTo>
                    <a:pt x="320" y="28"/>
                  </a:lnTo>
                  <a:lnTo>
                    <a:pt x="324" y="33"/>
                  </a:lnTo>
                  <a:lnTo>
                    <a:pt x="326" y="40"/>
                  </a:lnTo>
                  <a:lnTo>
                    <a:pt x="326" y="48"/>
                  </a:lnTo>
                  <a:lnTo>
                    <a:pt x="325" y="53"/>
                  </a:lnTo>
                  <a:lnTo>
                    <a:pt x="320" y="62"/>
                  </a:lnTo>
                  <a:lnTo>
                    <a:pt x="311" y="76"/>
                  </a:lnTo>
                  <a:lnTo>
                    <a:pt x="298" y="90"/>
                  </a:lnTo>
                  <a:lnTo>
                    <a:pt x="291" y="96"/>
                  </a:lnTo>
                  <a:lnTo>
                    <a:pt x="284" y="101"/>
                  </a:lnTo>
                  <a:lnTo>
                    <a:pt x="277" y="106"/>
                  </a:lnTo>
                  <a:lnTo>
                    <a:pt x="272" y="109"/>
                  </a:lnTo>
                  <a:lnTo>
                    <a:pt x="265" y="113"/>
                  </a:lnTo>
                  <a:lnTo>
                    <a:pt x="259" y="115"/>
                  </a:lnTo>
                  <a:lnTo>
                    <a:pt x="253" y="119"/>
                  </a:lnTo>
                  <a:lnTo>
                    <a:pt x="247" y="121"/>
                  </a:lnTo>
                  <a:lnTo>
                    <a:pt x="245" y="128"/>
                  </a:lnTo>
                  <a:lnTo>
                    <a:pt x="240" y="145"/>
                  </a:lnTo>
                  <a:lnTo>
                    <a:pt x="232" y="172"/>
                  </a:lnTo>
                  <a:lnTo>
                    <a:pt x="221" y="203"/>
                  </a:lnTo>
                  <a:lnTo>
                    <a:pt x="207" y="235"/>
                  </a:lnTo>
                  <a:lnTo>
                    <a:pt x="189" y="266"/>
                  </a:lnTo>
                  <a:lnTo>
                    <a:pt x="171" y="293"/>
                  </a:lnTo>
                  <a:lnTo>
                    <a:pt x="150" y="312"/>
                  </a:lnTo>
                  <a:lnTo>
                    <a:pt x="145" y="310"/>
                  </a:lnTo>
                  <a:lnTo>
                    <a:pt x="131" y="303"/>
                  </a:lnTo>
                  <a:lnTo>
                    <a:pt x="113" y="291"/>
                  </a:lnTo>
                  <a:lnTo>
                    <a:pt x="90" y="278"/>
                  </a:lnTo>
                  <a:lnTo>
                    <a:pt x="64" y="259"/>
                  </a:lnTo>
                  <a:lnTo>
                    <a:pt x="40" y="237"/>
                  </a:lnTo>
                  <a:lnTo>
                    <a:pt x="18" y="214"/>
                  </a:lnTo>
                  <a:lnTo>
                    <a:pt x="0" y="188"/>
                  </a:lnTo>
                  <a:lnTo>
                    <a:pt x="42" y="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107"/>
            <p:cNvSpPr>
              <a:spLocks/>
            </p:cNvSpPr>
            <p:nvPr/>
          </p:nvSpPr>
          <p:spPr bwMode="auto">
            <a:xfrm>
              <a:off x="1050" y="708"/>
              <a:ext cx="141" cy="139"/>
            </a:xfrm>
            <a:custGeom>
              <a:avLst/>
              <a:gdLst/>
              <a:ahLst/>
              <a:cxnLst>
                <a:cxn ang="0">
                  <a:pos x="5" y="184"/>
                </a:cxn>
                <a:cxn ang="0">
                  <a:pos x="31" y="210"/>
                </a:cxn>
                <a:cxn ang="0">
                  <a:pos x="71" y="245"/>
                </a:cxn>
                <a:cxn ang="0">
                  <a:pos x="104" y="271"/>
                </a:cxn>
                <a:cxn ang="0">
                  <a:pos x="117" y="273"/>
                </a:cxn>
                <a:cxn ang="0">
                  <a:pos x="136" y="246"/>
                </a:cxn>
                <a:cxn ang="0">
                  <a:pos x="161" y="200"/>
                </a:cxn>
                <a:cxn ang="0">
                  <a:pos x="182" y="145"/>
                </a:cxn>
                <a:cxn ang="0">
                  <a:pos x="184" y="116"/>
                </a:cxn>
                <a:cxn ang="0">
                  <a:pos x="166" y="116"/>
                </a:cxn>
                <a:cxn ang="0">
                  <a:pos x="150" y="107"/>
                </a:cxn>
                <a:cxn ang="0">
                  <a:pos x="144" y="96"/>
                </a:cxn>
                <a:cxn ang="0">
                  <a:pos x="144" y="95"/>
                </a:cxn>
                <a:cxn ang="0">
                  <a:pos x="153" y="97"/>
                </a:cxn>
                <a:cxn ang="0">
                  <a:pos x="167" y="99"/>
                </a:cxn>
                <a:cxn ang="0">
                  <a:pos x="182" y="97"/>
                </a:cxn>
                <a:cxn ang="0">
                  <a:pos x="193" y="93"/>
                </a:cxn>
                <a:cxn ang="0">
                  <a:pos x="203" y="91"/>
                </a:cxn>
                <a:cxn ang="0">
                  <a:pos x="216" y="84"/>
                </a:cxn>
                <a:cxn ang="0">
                  <a:pos x="235" y="70"/>
                </a:cxn>
                <a:cxn ang="0">
                  <a:pos x="252" y="56"/>
                </a:cxn>
                <a:cxn ang="0">
                  <a:pos x="263" y="51"/>
                </a:cxn>
                <a:cxn ang="0">
                  <a:pos x="277" y="43"/>
                </a:cxn>
                <a:cxn ang="0">
                  <a:pos x="283" y="32"/>
                </a:cxn>
                <a:cxn ang="0">
                  <a:pos x="279" y="26"/>
                </a:cxn>
                <a:cxn ang="0">
                  <a:pos x="269" y="27"/>
                </a:cxn>
                <a:cxn ang="0">
                  <a:pos x="248" y="31"/>
                </a:cxn>
                <a:cxn ang="0">
                  <a:pos x="230" y="32"/>
                </a:cxn>
                <a:cxn ang="0">
                  <a:pos x="213" y="33"/>
                </a:cxn>
                <a:cxn ang="0">
                  <a:pos x="203" y="33"/>
                </a:cxn>
                <a:cxn ang="0">
                  <a:pos x="177" y="33"/>
                </a:cxn>
                <a:cxn ang="0">
                  <a:pos x="189" y="6"/>
                </a:cxn>
                <a:cxn ang="0">
                  <a:pos x="184" y="0"/>
                </a:cxn>
                <a:cxn ang="0">
                  <a:pos x="172" y="6"/>
                </a:cxn>
                <a:cxn ang="0">
                  <a:pos x="157" y="17"/>
                </a:cxn>
                <a:cxn ang="0">
                  <a:pos x="136" y="32"/>
                </a:cxn>
                <a:cxn ang="0">
                  <a:pos x="117" y="48"/>
                </a:cxn>
                <a:cxn ang="0">
                  <a:pos x="104" y="64"/>
                </a:cxn>
                <a:cxn ang="0">
                  <a:pos x="100" y="86"/>
                </a:cxn>
                <a:cxn ang="0">
                  <a:pos x="104" y="99"/>
                </a:cxn>
                <a:cxn ang="0">
                  <a:pos x="106" y="116"/>
                </a:cxn>
                <a:cxn ang="0">
                  <a:pos x="101" y="145"/>
                </a:cxn>
                <a:cxn ang="0">
                  <a:pos x="92" y="199"/>
                </a:cxn>
                <a:cxn ang="0">
                  <a:pos x="80" y="228"/>
                </a:cxn>
                <a:cxn ang="0">
                  <a:pos x="18" y="150"/>
                </a:cxn>
              </a:cxnLst>
              <a:rect l="0" t="0" r="r" b="b"/>
              <a:pathLst>
                <a:path w="283" h="276">
                  <a:moveTo>
                    <a:pt x="0" y="179"/>
                  </a:moveTo>
                  <a:lnTo>
                    <a:pt x="5" y="184"/>
                  </a:lnTo>
                  <a:lnTo>
                    <a:pt x="15" y="194"/>
                  </a:lnTo>
                  <a:lnTo>
                    <a:pt x="31" y="210"/>
                  </a:lnTo>
                  <a:lnTo>
                    <a:pt x="51" y="228"/>
                  </a:lnTo>
                  <a:lnTo>
                    <a:pt x="71" y="245"/>
                  </a:lnTo>
                  <a:lnTo>
                    <a:pt x="89" y="261"/>
                  </a:lnTo>
                  <a:lnTo>
                    <a:pt x="104" y="271"/>
                  </a:lnTo>
                  <a:lnTo>
                    <a:pt x="115" y="276"/>
                  </a:lnTo>
                  <a:lnTo>
                    <a:pt x="117" y="273"/>
                  </a:lnTo>
                  <a:lnTo>
                    <a:pt x="125" y="262"/>
                  </a:lnTo>
                  <a:lnTo>
                    <a:pt x="136" y="246"/>
                  </a:lnTo>
                  <a:lnTo>
                    <a:pt x="149" y="225"/>
                  </a:lnTo>
                  <a:lnTo>
                    <a:pt x="161" y="200"/>
                  </a:lnTo>
                  <a:lnTo>
                    <a:pt x="173" y="173"/>
                  </a:lnTo>
                  <a:lnTo>
                    <a:pt x="182" y="145"/>
                  </a:lnTo>
                  <a:lnTo>
                    <a:pt x="188" y="116"/>
                  </a:lnTo>
                  <a:lnTo>
                    <a:pt x="184" y="116"/>
                  </a:lnTo>
                  <a:lnTo>
                    <a:pt x="176" y="117"/>
                  </a:lnTo>
                  <a:lnTo>
                    <a:pt x="166" y="116"/>
                  </a:lnTo>
                  <a:lnTo>
                    <a:pt x="157" y="112"/>
                  </a:lnTo>
                  <a:lnTo>
                    <a:pt x="150" y="107"/>
                  </a:lnTo>
                  <a:lnTo>
                    <a:pt x="146" y="101"/>
                  </a:lnTo>
                  <a:lnTo>
                    <a:pt x="144" y="96"/>
                  </a:lnTo>
                  <a:lnTo>
                    <a:pt x="143" y="95"/>
                  </a:lnTo>
                  <a:lnTo>
                    <a:pt x="144" y="95"/>
                  </a:lnTo>
                  <a:lnTo>
                    <a:pt x="147" y="96"/>
                  </a:lnTo>
                  <a:lnTo>
                    <a:pt x="153" y="97"/>
                  </a:lnTo>
                  <a:lnTo>
                    <a:pt x="160" y="97"/>
                  </a:lnTo>
                  <a:lnTo>
                    <a:pt x="167" y="99"/>
                  </a:lnTo>
                  <a:lnTo>
                    <a:pt x="175" y="99"/>
                  </a:lnTo>
                  <a:lnTo>
                    <a:pt x="182" y="97"/>
                  </a:lnTo>
                  <a:lnTo>
                    <a:pt x="188" y="95"/>
                  </a:lnTo>
                  <a:lnTo>
                    <a:pt x="193" y="93"/>
                  </a:lnTo>
                  <a:lnTo>
                    <a:pt x="197" y="92"/>
                  </a:lnTo>
                  <a:lnTo>
                    <a:pt x="203" y="91"/>
                  </a:lnTo>
                  <a:lnTo>
                    <a:pt x="209" y="88"/>
                  </a:lnTo>
                  <a:lnTo>
                    <a:pt x="216" y="84"/>
                  </a:lnTo>
                  <a:lnTo>
                    <a:pt x="224" y="78"/>
                  </a:lnTo>
                  <a:lnTo>
                    <a:pt x="235" y="70"/>
                  </a:lnTo>
                  <a:lnTo>
                    <a:pt x="249" y="57"/>
                  </a:lnTo>
                  <a:lnTo>
                    <a:pt x="252" y="56"/>
                  </a:lnTo>
                  <a:lnTo>
                    <a:pt x="256" y="55"/>
                  </a:lnTo>
                  <a:lnTo>
                    <a:pt x="263" y="51"/>
                  </a:lnTo>
                  <a:lnTo>
                    <a:pt x="270" y="48"/>
                  </a:lnTo>
                  <a:lnTo>
                    <a:pt x="277" y="43"/>
                  </a:lnTo>
                  <a:lnTo>
                    <a:pt x="282" y="39"/>
                  </a:lnTo>
                  <a:lnTo>
                    <a:pt x="283" y="32"/>
                  </a:lnTo>
                  <a:lnTo>
                    <a:pt x="281" y="26"/>
                  </a:lnTo>
                  <a:lnTo>
                    <a:pt x="279" y="26"/>
                  </a:lnTo>
                  <a:lnTo>
                    <a:pt x="276" y="26"/>
                  </a:lnTo>
                  <a:lnTo>
                    <a:pt x="269" y="27"/>
                  </a:lnTo>
                  <a:lnTo>
                    <a:pt x="256" y="29"/>
                  </a:lnTo>
                  <a:lnTo>
                    <a:pt x="248" y="31"/>
                  </a:lnTo>
                  <a:lnTo>
                    <a:pt x="239" y="32"/>
                  </a:lnTo>
                  <a:lnTo>
                    <a:pt x="230" y="32"/>
                  </a:lnTo>
                  <a:lnTo>
                    <a:pt x="222" y="33"/>
                  </a:lnTo>
                  <a:lnTo>
                    <a:pt x="213" y="33"/>
                  </a:lnTo>
                  <a:lnTo>
                    <a:pt x="208" y="33"/>
                  </a:lnTo>
                  <a:lnTo>
                    <a:pt x="203" y="33"/>
                  </a:lnTo>
                  <a:lnTo>
                    <a:pt x="202" y="33"/>
                  </a:lnTo>
                  <a:lnTo>
                    <a:pt x="177" y="33"/>
                  </a:lnTo>
                  <a:lnTo>
                    <a:pt x="188" y="9"/>
                  </a:lnTo>
                  <a:lnTo>
                    <a:pt x="189" y="6"/>
                  </a:lnTo>
                  <a:lnTo>
                    <a:pt x="189" y="2"/>
                  </a:lnTo>
                  <a:lnTo>
                    <a:pt x="184" y="0"/>
                  </a:lnTo>
                  <a:lnTo>
                    <a:pt x="174" y="5"/>
                  </a:lnTo>
                  <a:lnTo>
                    <a:pt x="172" y="6"/>
                  </a:lnTo>
                  <a:lnTo>
                    <a:pt x="166" y="11"/>
                  </a:lnTo>
                  <a:lnTo>
                    <a:pt x="157" y="17"/>
                  </a:lnTo>
                  <a:lnTo>
                    <a:pt x="146" y="24"/>
                  </a:lnTo>
                  <a:lnTo>
                    <a:pt x="136" y="32"/>
                  </a:lnTo>
                  <a:lnTo>
                    <a:pt x="125" y="40"/>
                  </a:lnTo>
                  <a:lnTo>
                    <a:pt x="117" y="48"/>
                  </a:lnTo>
                  <a:lnTo>
                    <a:pt x="111" y="54"/>
                  </a:lnTo>
                  <a:lnTo>
                    <a:pt x="104" y="64"/>
                  </a:lnTo>
                  <a:lnTo>
                    <a:pt x="100" y="76"/>
                  </a:lnTo>
                  <a:lnTo>
                    <a:pt x="100" y="86"/>
                  </a:lnTo>
                  <a:lnTo>
                    <a:pt x="104" y="95"/>
                  </a:lnTo>
                  <a:lnTo>
                    <a:pt x="104" y="99"/>
                  </a:lnTo>
                  <a:lnTo>
                    <a:pt x="106" y="106"/>
                  </a:lnTo>
                  <a:lnTo>
                    <a:pt x="106" y="116"/>
                  </a:lnTo>
                  <a:lnTo>
                    <a:pt x="104" y="126"/>
                  </a:lnTo>
                  <a:lnTo>
                    <a:pt x="101" y="145"/>
                  </a:lnTo>
                  <a:lnTo>
                    <a:pt x="96" y="173"/>
                  </a:lnTo>
                  <a:lnTo>
                    <a:pt x="92" y="199"/>
                  </a:lnTo>
                  <a:lnTo>
                    <a:pt x="91" y="210"/>
                  </a:lnTo>
                  <a:lnTo>
                    <a:pt x="80" y="228"/>
                  </a:lnTo>
                  <a:lnTo>
                    <a:pt x="80" y="186"/>
                  </a:lnTo>
                  <a:lnTo>
                    <a:pt x="18" y="150"/>
                  </a:lnTo>
                  <a:lnTo>
                    <a:pt x="0" y="179"/>
                  </a:lnTo>
                  <a:close/>
                </a:path>
              </a:pathLst>
            </a:custGeom>
            <a:solidFill>
              <a:srgbClr val="FFBF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108"/>
            <p:cNvSpPr>
              <a:spLocks/>
            </p:cNvSpPr>
            <p:nvPr/>
          </p:nvSpPr>
          <p:spPr bwMode="auto">
            <a:xfrm>
              <a:off x="1150" y="727"/>
              <a:ext cx="35" cy="12"/>
            </a:xfrm>
            <a:custGeom>
              <a:avLst/>
              <a:gdLst/>
              <a:ahLst/>
              <a:cxnLst>
                <a:cxn ang="0">
                  <a:pos x="25" y="6"/>
                </a:cxn>
                <a:cxn ang="0">
                  <a:pos x="21" y="8"/>
                </a:cxn>
                <a:cxn ang="0">
                  <a:pos x="16" y="10"/>
                </a:cxn>
                <a:cxn ang="0">
                  <a:pos x="9" y="11"/>
                </a:cxn>
                <a:cxn ang="0">
                  <a:pos x="0" y="11"/>
                </a:cxn>
                <a:cxn ang="0">
                  <a:pos x="0" y="18"/>
                </a:cxn>
                <a:cxn ang="0">
                  <a:pos x="10" y="18"/>
                </a:cxn>
                <a:cxn ang="0">
                  <a:pos x="17" y="17"/>
                </a:cxn>
                <a:cxn ang="0">
                  <a:pos x="23" y="14"/>
                </a:cxn>
                <a:cxn ang="0">
                  <a:pos x="27" y="12"/>
                </a:cxn>
                <a:cxn ang="0">
                  <a:pos x="32" y="11"/>
                </a:cxn>
                <a:cxn ang="0">
                  <a:pos x="37" y="8"/>
                </a:cxn>
                <a:cxn ang="0">
                  <a:pos x="41" y="7"/>
                </a:cxn>
                <a:cxn ang="0">
                  <a:pos x="48" y="7"/>
                </a:cxn>
                <a:cxn ang="0">
                  <a:pos x="53" y="7"/>
                </a:cxn>
                <a:cxn ang="0">
                  <a:pos x="56" y="8"/>
                </a:cxn>
                <a:cxn ang="0">
                  <a:pos x="59" y="10"/>
                </a:cxn>
                <a:cxn ang="0">
                  <a:pos x="61" y="12"/>
                </a:cxn>
                <a:cxn ang="0">
                  <a:pos x="62" y="15"/>
                </a:cxn>
                <a:cxn ang="0">
                  <a:pos x="63" y="19"/>
                </a:cxn>
                <a:cxn ang="0">
                  <a:pos x="62" y="21"/>
                </a:cxn>
                <a:cxn ang="0">
                  <a:pos x="62" y="22"/>
                </a:cxn>
                <a:cxn ang="0">
                  <a:pos x="68" y="25"/>
                </a:cxn>
                <a:cxn ang="0">
                  <a:pos x="68" y="23"/>
                </a:cxn>
                <a:cxn ang="0">
                  <a:pos x="69" y="19"/>
                </a:cxn>
                <a:cxn ang="0">
                  <a:pos x="69" y="13"/>
                </a:cxn>
                <a:cxn ang="0">
                  <a:pos x="67" y="7"/>
                </a:cxn>
                <a:cxn ang="0">
                  <a:pos x="63" y="4"/>
                </a:cxn>
                <a:cxn ang="0">
                  <a:pos x="60" y="2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40" y="0"/>
                </a:cxn>
                <a:cxn ang="0">
                  <a:pos x="33" y="2"/>
                </a:cxn>
                <a:cxn ang="0">
                  <a:pos x="29" y="4"/>
                </a:cxn>
                <a:cxn ang="0">
                  <a:pos x="25" y="6"/>
                </a:cxn>
              </a:cxnLst>
              <a:rect l="0" t="0" r="r" b="b"/>
              <a:pathLst>
                <a:path w="69" h="25">
                  <a:moveTo>
                    <a:pt x="25" y="6"/>
                  </a:moveTo>
                  <a:lnTo>
                    <a:pt x="21" y="8"/>
                  </a:lnTo>
                  <a:lnTo>
                    <a:pt x="16" y="10"/>
                  </a:lnTo>
                  <a:lnTo>
                    <a:pt x="9" y="11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10" y="18"/>
                  </a:lnTo>
                  <a:lnTo>
                    <a:pt x="17" y="17"/>
                  </a:lnTo>
                  <a:lnTo>
                    <a:pt x="23" y="14"/>
                  </a:lnTo>
                  <a:lnTo>
                    <a:pt x="27" y="12"/>
                  </a:lnTo>
                  <a:lnTo>
                    <a:pt x="32" y="11"/>
                  </a:lnTo>
                  <a:lnTo>
                    <a:pt x="37" y="8"/>
                  </a:lnTo>
                  <a:lnTo>
                    <a:pt x="41" y="7"/>
                  </a:lnTo>
                  <a:lnTo>
                    <a:pt x="48" y="7"/>
                  </a:lnTo>
                  <a:lnTo>
                    <a:pt x="53" y="7"/>
                  </a:lnTo>
                  <a:lnTo>
                    <a:pt x="56" y="8"/>
                  </a:lnTo>
                  <a:lnTo>
                    <a:pt x="59" y="10"/>
                  </a:lnTo>
                  <a:lnTo>
                    <a:pt x="61" y="12"/>
                  </a:lnTo>
                  <a:lnTo>
                    <a:pt x="62" y="15"/>
                  </a:lnTo>
                  <a:lnTo>
                    <a:pt x="63" y="19"/>
                  </a:lnTo>
                  <a:lnTo>
                    <a:pt x="62" y="21"/>
                  </a:lnTo>
                  <a:lnTo>
                    <a:pt x="62" y="22"/>
                  </a:lnTo>
                  <a:lnTo>
                    <a:pt x="68" y="25"/>
                  </a:lnTo>
                  <a:lnTo>
                    <a:pt x="68" y="23"/>
                  </a:lnTo>
                  <a:lnTo>
                    <a:pt x="69" y="19"/>
                  </a:lnTo>
                  <a:lnTo>
                    <a:pt x="69" y="13"/>
                  </a:lnTo>
                  <a:lnTo>
                    <a:pt x="67" y="7"/>
                  </a:lnTo>
                  <a:lnTo>
                    <a:pt x="63" y="4"/>
                  </a:lnTo>
                  <a:lnTo>
                    <a:pt x="60" y="2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3" y="2"/>
                  </a:lnTo>
                  <a:lnTo>
                    <a:pt x="29" y="4"/>
                  </a:lnTo>
                  <a:lnTo>
                    <a:pt x="25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109"/>
            <p:cNvSpPr>
              <a:spLocks/>
            </p:cNvSpPr>
            <p:nvPr/>
          </p:nvSpPr>
          <p:spPr bwMode="auto">
            <a:xfrm>
              <a:off x="760" y="687"/>
              <a:ext cx="15" cy="37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3" y="1"/>
                </a:cxn>
                <a:cxn ang="0">
                  <a:pos x="17" y="5"/>
                </a:cxn>
                <a:cxn ang="0">
                  <a:pos x="10" y="9"/>
                </a:cxn>
                <a:cxn ang="0">
                  <a:pos x="7" y="16"/>
                </a:cxn>
                <a:cxn ang="0">
                  <a:pos x="18" y="16"/>
                </a:cxn>
                <a:cxn ang="0">
                  <a:pos x="17" y="18"/>
                </a:cxn>
                <a:cxn ang="0">
                  <a:pos x="14" y="24"/>
                </a:cxn>
                <a:cxn ang="0">
                  <a:pos x="9" y="31"/>
                </a:cxn>
                <a:cxn ang="0">
                  <a:pos x="4" y="39"/>
                </a:cxn>
                <a:cxn ang="0">
                  <a:pos x="1" y="46"/>
                </a:cxn>
                <a:cxn ang="0">
                  <a:pos x="0" y="52"/>
                </a:cxn>
                <a:cxn ang="0">
                  <a:pos x="0" y="56"/>
                </a:cxn>
                <a:cxn ang="0">
                  <a:pos x="0" y="58"/>
                </a:cxn>
                <a:cxn ang="0">
                  <a:pos x="9" y="48"/>
                </a:cxn>
                <a:cxn ang="0">
                  <a:pos x="7" y="74"/>
                </a:cxn>
                <a:cxn ang="0">
                  <a:pos x="8" y="74"/>
                </a:cxn>
                <a:cxn ang="0">
                  <a:pos x="11" y="74"/>
                </a:cxn>
                <a:cxn ang="0">
                  <a:pos x="16" y="71"/>
                </a:cxn>
                <a:cxn ang="0">
                  <a:pos x="18" y="67"/>
                </a:cxn>
                <a:cxn ang="0">
                  <a:pos x="21" y="61"/>
                </a:cxn>
                <a:cxn ang="0">
                  <a:pos x="23" y="58"/>
                </a:cxn>
                <a:cxn ang="0">
                  <a:pos x="24" y="54"/>
                </a:cxn>
                <a:cxn ang="0">
                  <a:pos x="25" y="48"/>
                </a:cxn>
                <a:cxn ang="0">
                  <a:pos x="26" y="41"/>
                </a:cxn>
                <a:cxn ang="0">
                  <a:pos x="28" y="34"/>
                </a:cxn>
                <a:cxn ang="0">
                  <a:pos x="29" y="30"/>
                </a:cxn>
                <a:cxn ang="0">
                  <a:pos x="30" y="28"/>
                </a:cxn>
                <a:cxn ang="0">
                  <a:pos x="25" y="0"/>
                </a:cxn>
              </a:cxnLst>
              <a:rect l="0" t="0" r="r" b="b"/>
              <a:pathLst>
                <a:path w="30" h="74">
                  <a:moveTo>
                    <a:pt x="25" y="0"/>
                  </a:moveTo>
                  <a:lnTo>
                    <a:pt x="23" y="1"/>
                  </a:lnTo>
                  <a:lnTo>
                    <a:pt x="17" y="5"/>
                  </a:lnTo>
                  <a:lnTo>
                    <a:pt x="10" y="9"/>
                  </a:lnTo>
                  <a:lnTo>
                    <a:pt x="7" y="16"/>
                  </a:lnTo>
                  <a:lnTo>
                    <a:pt x="18" y="16"/>
                  </a:lnTo>
                  <a:lnTo>
                    <a:pt x="17" y="18"/>
                  </a:lnTo>
                  <a:lnTo>
                    <a:pt x="14" y="24"/>
                  </a:lnTo>
                  <a:lnTo>
                    <a:pt x="9" y="31"/>
                  </a:lnTo>
                  <a:lnTo>
                    <a:pt x="4" y="39"/>
                  </a:lnTo>
                  <a:lnTo>
                    <a:pt x="1" y="46"/>
                  </a:lnTo>
                  <a:lnTo>
                    <a:pt x="0" y="52"/>
                  </a:lnTo>
                  <a:lnTo>
                    <a:pt x="0" y="56"/>
                  </a:lnTo>
                  <a:lnTo>
                    <a:pt x="0" y="58"/>
                  </a:lnTo>
                  <a:lnTo>
                    <a:pt x="9" y="48"/>
                  </a:lnTo>
                  <a:lnTo>
                    <a:pt x="7" y="74"/>
                  </a:lnTo>
                  <a:lnTo>
                    <a:pt x="8" y="74"/>
                  </a:lnTo>
                  <a:lnTo>
                    <a:pt x="11" y="74"/>
                  </a:lnTo>
                  <a:lnTo>
                    <a:pt x="16" y="71"/>
                  </a:lnTo>
                  <a:lnTo>
                    <a:pt x="18" y="67"/>
                  </a:lnTo>
                  <a:lnTo>
                    <a:pt x="21" y="61"/>
                  </a:lnTo>
                  <a:lnTo>
                    <a:pt x="23" y="58"/>
                  </a:lnTo>
                  <a:lnTo>
                    <a:pt x="24" y="54"/>
                  </a:lnTo>
                  <a:lnTo>
                    <a:pt x="25" y="48"/>
                  </a:lnTo>
                  <a:lnTo>
                    <a:pt x="26" y="41"/>
                  </a:lnTo>
                  <a:lnTo>
                    <a:pt x="28" y="34"/>
                  </a:lnTo>
                  <a:lnTo>
                    <a:pt x="29" y="30"/>
                  </a:lnTo>
                  <a:lnTo>
                    <a:pt x="30" y="28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111E-6 L -0.42917 -0.000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42292 -0.0004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2917 -0.00069 L -0.43038 -0.12592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291 -0.00046 L 0.32031 0.0729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5" grpId="2"/>
      <p:bldP spid="36" grpId="0"/>
      <p:bldP spid="36" grpId="1"/>
      <p:bldP spid="36" grpId="2"/>
      <p:bldP spid="79" grpId="0"/>
      <p:bldP spid="80" grpId="0" animBg="1"/>
      <p:bldP spid="81" grpId="0" animBg="1"/>
      <p:bldP spid="81" grpId="1" animBg="1"/>
      <p:bldP spid="82" grpId="0"/>
      <p:bldP spid="82" grpId="1"/>
      <p:bldP spid="83" grpId="0"/>
      <p:bldP spid="83" grpId="1"/>
      <p:bldP spid="84" grpId="0"/>
      <p:bldP spid="86" grpId="0" animBg="1"/>
      <p:bldP spid="89" grpId="0"/>
      <p:bldP spid="8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35496" y="2924944"/>
            <a:ext cx="16562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know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156176" y="3789040"/>
            <a:ext cx="16561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547664" y="2924944"/>
            <a:ext cx="20954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woman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1331640" y="2348880"/>
            <a:ext cx="714009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マイクが昨日会った女性を私は知っています。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1331640" y="2348880"/>
            <a:ext cx="381642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1331640" y="2348880"/>
            <a:ext cx="3096344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4104978" y="3789040"/>
            <a:ext cx="24112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Mike met 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2699792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8532440" y="2924944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1619672" y="2996951"/>
            <a:ext cx="7056784" cy="432049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6156176" y="3789040"/>
            <a:ext cx="91403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her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-3779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⑥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907133" y="3789040"/>
            <a:ext cx="22733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yesterday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20" name="Picture 2" descr="C:\Users\KASUGA_Hideki\AppData\Local\Microsoft\Windows\Temporary Internet Files\Content.IE5\BKFQLAYX\MC90033164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0"/>
            <a:ext cx="1984571" cy="2376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06198E-6 L 0.06128 -0.0006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65587E-6 L -0.32656 -0.0007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28 -0.0007 L -0.08038 -0.0020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657 -0.0007 L -0.28733 -0.1265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-63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65587E-6 L 0.03733 -0.126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" y="-6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38 -0.00209 L -0.04115 -0.1278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5" grpId="2"/>
      <p:bldP spid="36" grpId="0"/>
      <p:bldP spid="79" grpId="0"/>
      <p:bldP spid="80" grpId="0" animBg="1"/>
      <p:bldP spid="81" grpId="0" animBg="1"/>
      <p:bldP spid="81" grpId="1" animBg="1"/>
      <p:bldP spid="82" grpId="0"/>
      <p:bldP spid="82" grpId="1"/>
      <p:bldP spid="83" grpId="0"/>
      <p:bldP spid="83" grpId="1"/>
      <p:bldP spid="84" grpId="0"/>
      <p:bldP spid="86" grpId="0" animBg="1"/>
      <p:bldP spid="89" grpId="0"/>
      <p:bldP spid="89" grpId="1"/>
      <p:bldP spid="19" grpId="0"/>
      <p:bldP spid="19" grpId="1"/>
      <p:bldP spid="19" grpId="3"/>
      <p:bldP spid="19" grpId="4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107504" y="3645024"/>
            <a:ext cx="18758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girl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5364088" y="4491698"/>
            <a:ext cx="16561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907704" y="3636313"/>
            <a:ext cx="261161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 my sister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1907704" y="2617748"/>
            <a:ext cx="699422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トムが昨日電話をかけた少女は私の姉です。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1979712" y="2617748"/>
            <a:ext cx="4464496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1979712" y="2564904"/>
            <a:ext cx="3744416" cy="549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2873121" y="4500409"/>
            <a:ext cx="252184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Tom called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475656" y="450912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8604448" y="4284385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179512" y="3717031"/>
            <a:ext cx="7344817" cy="504056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5364088" y="4509120"/>
            <a:ext cx="10326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her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043037" y="4491698"/>
            <a:ext cx="22733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yesterday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-37793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⑦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pic>
        <p:nvPicPr>
          <p:cNvPr id="21" name="Picture 5" descr="C:\Users\KASUGA_Hideki\AppData\Local\Microsoft\Windows\Temporary Internet Files\Content.IE5\6MD2RHO9\MC90041664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836711"/>
            <a:ext cx="1411056" cy="1800201"/>
          </a:xfrm>
          <a:prstGeom prst="rect">
            <a:avLst/>
          </a:prstGeom>
          <a:noFill/>
        </p:spPr>
      </p:pic>
      <p:sp>
        <p:nvSpPr>
          <p:cNvPr id="22" name="雲形吹き出し 21"/>
          <p:cNvSpPr/>
          <p:nvPr/>
        </p:nvSpPr>
        <p:spPr>
          <a:xfrm>
            <a:off x="1907704" y="0"/>
            <a:ext cx="2160240" cy="2420888"/>
          </a:xfrm>
          <a:prstGeom prst="cloudCallout">
            <a:avLst>
              <a:gd name="adj1" fmla="val -58154"/>
              <a:gd name="adj2" fmla="val 1353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Picture 3" descr="C:\Users\KASUGA_Hideki\AppData\Local\Microsoft\Windows\Temporary Internet Files\Content.IE5\L3J5MB5M\MC900343421[1].wm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C"/>
              </a:clrFrom>
              <a:clrTo>
                <a:srgbClr val="FFFFFC">
                  <a:alpha val="0"/>
                </a:srgbClr>
              </a:clrTo>
            </a:clrChange>
          </a:blip>
          <a:srcRect l="26833" t="-2703" r="16818" b="69430"/>
          <a:stretch>
            <a:fillRect/>
          </a:stretch>
        </p:blipFill>
        <p:spPr bwMode="auto">
          <a:xfrm>
            <a:off x="1763688" y="260648"/>
            <a:ext cx="2456743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8.32562E-8 L 0.07865 -0.0020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6296E-6 L -0.37881 0.0020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65 -0.00208 L -0.08836 0.0020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21E-6 L 0.59739 0.0006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882 0.00208 L -0.38004 -0.1231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37 0.00139 L -0.08958 -0.12373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739 0.00069 L 0.47153 0.09514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5" grpId="2"/>
      <p:bldP spid="36" grpId="0"/>
      <p:bldP spid="36" grpId="1"/>
      <p:bldP spid="36" grpId="2"/>
      <p:bldP spid="79" grpId="0"/>
      <p:bldP spid="80" grpId="0" animBg="1"/>
      <p:bldP spid="81" grpId="0" animBg="1"/>
      <p:bldP spid="81" grpId="1" animBg="1"/>
      <p:bldP spid="82" grpId="0"/>
      <p:bldP spid="82" grpId="1"/>
      <p:bldP spid="83" grpId="0"/>
      <p:bldP spid="83" grpId="1"/>
      <p:bldP spid="84" grpId="0"/>
      <p:bldP spid="86" grpId="0" animBg="1"/>
      <p:bldP spid="89" grpId="0"/>
      <p:bldP spid="89" grpId="1"/>
      <p:bldP spid="19" grpId="0"/>
      <p:bldP spid="19" grpId="1"/>
      <p:bldP spid="19" grpId="2"/>
      <p:bldP spid="19" grpId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-36512" y="2933655"/>
            <a:ext cx="287129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to meet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8028384" y="3769876"/>
            <a:ext cx="100811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671104" y="2924944"/>
            <a:ext cx="247696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some people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123728" y="2204864"/>
            <a:ext cx="622478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私はサラが知っている人々に会いたい。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2915816" y="2231151"/>
            <a:ext cx="3384376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2869487" y="2204864"/>
            <a:ext cx="2710623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5796136" y="3789040"/>
            <a:ext cx="255871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Sara knows 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3615322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7884368" y="2924944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2699792" y="2996952"/>
            <a:ext cx="5256584" cy="504056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8014681" y="3769876"/>
            <a:ext cx="12378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them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-37793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⑧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339753" y="188640"/>
            <a:ext cx="1728192" cy="1656184"/>
            <a:chOff x="1713193" y="620688"/>
            <a:chExt cx="1778687" cy="1728192"/>
          </a:xfrm>
        </p:grpSpPr>
        <p:pic>
          <p:nvPicPr>
            <p:cNvPr id="23" name="Picture 24" descr="C:\Users\KASUGA_Hideki\AppData\Local\Microsoft\Windows\Temporary Internet Files\Content.IE5\NVS1ATHJ\MC900355867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13193" y="620688"/>
              <a:ext cx="576064" cy="951282"/>
            </a:xfrm>
            <a:prstGeom prst="rect">
              <a:avLst/>
            </a:prstGeom>
            <a:noFill/>
          </p:spPr>
        </p:pic>
        <p:pic>
          <p:nvPicPr>
            <p:cNvPr id="24" name="Picture 2" descr="C:\Users\秀紀\AppData\Local\Microsoft\Windows\INetCache\IE\4PN3W9SD\MC900355919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89257" y="1484784"/>
              <a:ext cx="626615" cy="864096"/>
            </a:xfrm>
            <a:prstGeom prst="rect">
              <a:avLst/>
            </a:prstGeom>
            <a:noFill/>
          </p:spPr>
        </p:pic>
        <p:pic>
          <p:nvPicPr>
            <p:cNvPr id="25" name="Picture 12" descr="C:\Users\秀紀\AppData\Local\Microsoft\Windows\INetCache\IE\MYCM30UH\MC900349129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785201" y="1556792"/>
              <a:ext cx="499806" cy="792088"/>
            </a:xfrm>
            <a:prstGeom prst="rect">
              <a:avLst/>
            </a:prstGeom>
            <a:noFill/>
          </p:spPr>
        </p:pic>
        <p:pic>
          <p:nvPicPr>
            <p:cNvPr id="26" name="Picture 17" descr="C:\Users\秀紀\AppData\Local\Microsoft\Windows\INetCache\IE\5FT45V8T\MC900359667[1]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937329" y="1484784"/>
              <a:ext cx="554551" cy="864096"/>
            </a:xfrm>
            <a:prstGeom prst="rect">
              <a:avLst/>
            </a:prstGeom>
            <a:noFill/>
          </p:spPr>
        </p:pic>
        <p:pic>
          <p:nvPicPr>
            <p:cNvPr id="27" name="Picture 6" descr="C:\Users\秀紀\AppData\Local\Microsoft\Windows\INetCache\IE\MYCM30UH\MC900355915[1].wm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865321" y="620688"/>
              <a:ext cx="620344" cy="864096"/>
            </a:xfrm>
            <a:prstGeom prst="rect">
              <a:avLst/>
            </a:prstGeom>
            <a:noFill/>
          </p:spPr>
        </p:pic>
        <p:pic>
          <p:nvPicPr>
            <p:cNvPr id="28" name="Picture 6" descr="C:\Users\KASUGA_Hideki\AppData\Local\Microsoft\Windows\Temporary Internet Files\Content.IE5\O41FERA0\MC900355927[1].wmf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289257" y="620688"/>
              <a:ext cx="720080" cy="866306"/>
            </a:xfrm>
            <a:prstGeom prst="rect">
              <a:avLst/>
            </a:prstGeom>
            <a:noFill/>
          </p:spPr>
        </p:pic>
      </p:grpSp>
      <p:pic>
        <p:nvPicPr>
          <p:cNvPr id="29" name="Picture 21" descr="C:\Users\KASUGA_Hideki\AppData\Local\Microsoft\Windows\Temporary Internet Files\Content.IE5\EMY6FASI\MC900359665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7544" y="764704"/>
            <a:ext cx="1133645" cy="1800200"/>
          </a:xfrm>
          <a:prstGeom prst="rect">
            <a:avLst/>
          </a:prstGeom>
          <a:noFill/>
        </p:spPr>
      </p:pic>
      <p:sp>
        <p:nvSpPr>
          <p:cNvPr id="30" name="タイトル 1"/>
          <p:cNvSpPr txBox="1">
            <a:spLocks/>
          </p:cNvSpPr>
          <p:nvPr/>
        </p:nvSpPr>
        <p:spPr>
          <a:xfrm>
            <a:off x="683568" y="476672"/>
            <a:ext cx="1080120" cy="36004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Sara</a:t>
            </a:r>
            <a:endParaRPr kumimoji="1" lang="ja-JP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31" name="雲形吹き出し 30"/>
          <p:cNvSpPr/>
          <p:nvPr/>
        </p:nvSpPr>
        <p:spPr>
          <a:xfrm>
            <a:off x="1763688" y="0"/>
            <a:ext cx="3168352" cy="2132856"/>
          </a:xfrm>
          <a:prstGeom prst="cloudCallout">
            <a:avLst>
              <a:gd name="adj1" fmla="val -55904"/>
              <a:gd name="adj2" fmla="val 1854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85185E-6 L -0.33177 0.0046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177 0.00463 L -0.33298 -0.120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-0.00122 -0.12523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5" grpId="2"/>
      <p:bldP spid="36" grpId="0"/>
      <p:bldP spid="79" grpId="0"/>
      <p:bldP spid="80" grpId="0" animBg="1"/>
      <p:bldP spid="81" grpId="0" animBg="1"/>
      <p:bldP spid="81" grpId="1" animBg="1"/>
      <p:bldP spid="82" grpId="0"/>
      <p:bldP spid="82" grpId="1"/>
      <p:bldP spid="83" grpId="0"/>
      <p:bldP spid="83" grpId="1"/>
      <p:bldP spid="84" grpId="0"/>
      <p:bldP spid="86" grpId="0" animBg="1"/>
      <p:bldP spid="89" grpId="0"/>
      <p:bldP spid="8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107504" y="2933655"/>
            <a:ext cx="20425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man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5144488" y="3789040"/>
            <a:ext cx="115570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110229" y="2924944"/>
            <a:ext cx="19447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is Shinji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3059832" y="1772816"/>
            <a:ext cx="48461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マリが好きな男性は信次です。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3059832" y="1772816"/>
            <a:ext cx="273630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3059832" y="1772816"/>
            <a:ext cx="2088232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2915816" y="3789040"/>
            <a:ext cx="23326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Mari likes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187624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937816" y="2924944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179512" y="2996951"/>
            <a:ext cx="5040560" cy="504056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5096143" y="3789040"/>
            <a:ext cx="113204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him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-37791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⑨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pic>
        <p:nvPicPr>
          <p:cNvPr id="17" name="Picture 2" descr="C:\Users\秀紀\AppData\Local\Microsoft\Windows\INetCache\IE\UBD40U21\MC90043249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0"/>
            <a:ext cx="2232248" cy="1634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-0.33854 -4.44444E-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33628 -0.0004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837 -0.0007 L -0.33958 -0.12593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5" grpId="2"/>
      <p:bldP spid="36" grpId="0"/>
      <p:bldP spid="36" grpId="1"/>
      <p:bldP spid="79" grpId="0"/>
      <p:bldP spid="80" grpId="0" animBg="1"/>
      <p:bldP spid="81" grpId="0" animBg="1"/>
      <p:bldP spid="81" grpId="1" animBg="1"/>
      <p:bldP spid="82" grpId="0"/>
      <p:bldP spid="82" grpId="1"/>
      <p:bldP spid="83" grpId="0"/>
      <p:bldP spid="83" grpId="1"/>
      <p:bldP spid="84" grpId="0"/>
      <p:bldP spid="86" grpId="0" animBg="1"/>
      <p:bldP spid="89" grpId="0"/>
      <p:bldP spid="8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229116" y="2933655"/>
            <a:ext cx="25426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I’ll play with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8135888" y="3789040"/>
            <a:ext cx="100811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699792" y="2924944"/>
            <a:ext cx="28216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some children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353217" y="2031231"/>
            <a:ext cx="839524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私は彼女が世話をしている子どもたちと一緒に遊ぶつもりです。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1043608" y="2060848"/>
            <a:ext cx="4248472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1043608" y="2060848"/>
            <a:ext cx="295232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4932040" y="3769876"/>
            <a:ext cx="329288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takes care of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3131840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8676456" y="3573016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1979712" y="3645024"/>
            <a:ext cx="6768752" cy="43204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8172400" y="3789040"/>
            <a:ext cx="12378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them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-37792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⑩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pic>
        <p:nvPicPr>
          <p:cNvPr id="33" name="Picture 2" descr="C:\Users\秀紀\AppData\Local\Microsoft\Windows\INetCache\IE\AQFOJBIH\MC9002121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16632"/>
            <a:ext cx="1656184" cy="19874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48148E-6 L -0.43316 -0.0037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3316 -0.0037 L -0.29913 -0.11921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-58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1.48148E-6 L 0.1441 -0.1192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6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-0.09115 0.0983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49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35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913 -0.11921 L -0.38177 -0.02755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46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35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41 -0.11921 L 0.05625 -0.02477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3"/>
      <p:bldP spid="35" grpId="4"/>
      <p:bldP spid="35" grpId="5"/>
      <p:bldP spid="36" grpId="0"/>
      <p:bldP spid="36" grpId="1"/>
      <p:bldP spid="79" grpId="0"/>
      <p:bldP spid="80" grpId="0" animBg="1"/>
      <p:bldP spid="81" grpId="0" animBg="1"/>
      <p:bldP spid="81" grpId="1" animBg="1"/>
      <p:bldP spid="82" grpId="0"/>
      <p:bldP spid="82" grpId="1"/>
      <p:bldP spid="82" grpId="2"/>
      <p:bldP spid="83" grpId="0"/>
      <p:bldP spid="83" grpId="1"/>
      <p:bldP spid="84" grpId="0"/>
      <p:bldP spid="86" grpId="0" animBg="1"/>
      <p:bldP spid="89" grpId="0"/>
      <p:bldP spid="8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2694" r="12888"/>
          <a:stretch>
            <a:fillRect/>
          </a:stretch>
        </p:blipFill>
        <p:spPr bwMode="auto">
          <a:xfrm>
            <a:off x="0" y="0"/>
            <a:ext cx="907300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763949" y="1556792"/>
            <a:ext cx="44101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What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are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these?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674906" y="3573016"/>
            <a:ext cx="48558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They are candies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</a:p>
        </p:txBody>
      </p:sp>
      <p:pic>
        <p:nvPicPr>
          <p:cNvPr id="6" name="Picture 2" descr="C:\Users\KASUGA_Hideki\AppData\Local\Microsoft\Windows\Temporary Internet Files\Content.IE5\XCLOEHHG\MC9003361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48680"/>
            <a:ext cx="2376264" cy="2637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91880" y="908720"/>
            <a:ext cx="5184576" cy="432048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" name="Picture 2" descr="C:\Users\KASUGA_Hideki\AppData\Local\Microsoft\Windows\Temporary Internet Files\Content.IE5\XCLOEHHG\MC9003361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5445224"/>
            <a:ext cx="1014446" cy="1125793"/>
          </a:xfrm>
          <a:prstGeom prst="rect">
            <a:avLst/>
          </a:prstGeom>
          <a:noFill/>
        </p:spPr>
      </p:pic>
      <p:pic>
        <p:nvPicPr>
          <p:cNvPr id="2051" name="Picture 3" descr="C:\Users\KASUGA_Hideki\AppData\Local\Microsoft\Windows\Temporary Internet Files\Content.IE5\G7BWMH3H\MC90028560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573016"/>
            <a:ext cx="2167281" cy="2783098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357034" y="764704"/>
            <a:ext cx="20136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456829" y="764704"/>
            <a:ext cx="16546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216677" y="766445"/>
            <a:ext cx="3555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children want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" name="上カーブ矢印 12"/>
          <p:cNvSpPr/>
          <p:nvPr/>
        </p:nvSpPr>
        <p:spPr>
          <a:xfrm flipH="1">
            <a:off x="2123728" y="1412776"/>
            <a:ext cx="2520280" cy="648072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131840" y="764704"/>
            <a:ext cx="588173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　　　　　　　　　　　　　　　　　］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 flipV="1">
            <a:off x="3275856" y="3212976"/>
            <a:ext cx="4896544" cy="432048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上カーブ矢印 15"/>
          <p:cNvSpPr/>
          <p:nvPr/>
        </p:nvSpPr>
        <p:spPr>
          <a:xfrm>
            <a:off x="6588224" y="3645024"/>
            <a:ext cx="2016224" cy="648072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102494" y="3068960"/>
            <a:ext cx="5573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　　　　　　　　　　　　　　　］　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512353" y="3121804"/>
            <a:ext cx="545213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子どもたちがほしがっている 　 アメ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  <p:bldP spid="10" grpId="0"/>
      <p:bldP spid="11" grpId="0"/>
      <p:bldP spid="13" grpId="0" animBg="1"/>
      <p:bldP spid="14" grpId="0"/>
      <p:bldP spid="15" grpId="0" animBg="1"/>
      <p:bldP spid="16" grpId="0" animBg="1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正方形/長方形 37"/>
          <p:cNvSpPr/>
          <p:nvPr/>
        </p:nvSpPr>
        <p:spPr>
          <a:xfrm>
            <a:off x="35496" y="2924944"/>
            <a:ext cx="678903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＜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itchFamily="18" charset="0"/>
              </a:rPr>
              <a:t>Many candies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itchFamily="18" charset="0"/>
              </a:rPr>
              <a:t>［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itchFamily="18" charset="0"/>
              </a:rPr>
              <a:t>which children want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itchFamily="18" charset="0"/>
              </a:rPr>
              <a:t>］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＞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483768" y="2924944"/>
            <a:ext cx="38186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itchFamily="18" charset="0"/>
              </a:rPr>
              <a:t>which children want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87769" y="2933655"/>
            <a:ext cx="23807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Many candies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627784" y="3759423"/>
            <a:ext cx="35076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children want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627784" y="2924944"/>
            <a:ext cx="55274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are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needed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on a Halloween night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9" name="上カーブ矢印 38"/>
          <p:cNvSpPr/>
          <p:nvPr/>
        </p:nvSpPr>
        <p:spPr>
          <a:xfrm flipH="1">
            <a:off x="1547664" y="3356992"/>
            <a:ext cx="1512168" cy="432048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 rot="10800000" flipV="1">
            <a:off x="179512" y="2924944"/>
            <a:ext cx="633670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正方形/長方形 42"/>
          <p:cNvSpPr/>
          <p:nvPr/>
        </p:nvSpPr>
        <p:spPr>
          <a:xfrm>
            <a:off x="179512" y="5445224"/>
            <a:ext cx="860524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①関係代名詞に続く部分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［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関係代名詞節］は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先行詞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の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修飾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をする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79512" y="5877272"/>
            <a:ext cx="889698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②先行詞と関係代名詞の部分で＜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１つのまとまり＞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（別々にしない）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79512" y="4725144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144016" y="4797152"/>
            <a:ext cx="8892480" cy="1584176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179512" y="116632"/>
            <a:ext cx="5501827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</a:rPr>
              <a:t>文章の中での関係代名詞（節）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051720" y="3708321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6" name="Picture 2" descr="C:\Users\KASUGA_Hideki\AppData\Local\Microsoft\Windows\Temporary Internet Files\Content.IE5\XCLOEHHG\MC9003361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484784"/>
            <a:ext cx="1014446" cy="1125793"/>
          </a:xfrm>
          <a:prstGeom prst="rect">
            <a:avLst/>
          </a:prstGeom>
          <a:noFill/>
        </p:spPr>
      </p:pic>
      <p:pic>
        <p:nvPicPr>
          <p:cNvPr id="17" name="Picture 3" descr="C:\Users\KASUGA_Hideki\AppData\Local\Microsoft\Windows\Temporary Internet Files\Content.IE5\G7BWMH3H\MC90028560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620688"/>
            <a:ext cx="1656184" cy="21267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51307E-6 L 0.3592 -0.0018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-0.00278 -0.1236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2 -0.00185 L 0.02848 0.0818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4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7" grpId="0"/>
      <p:bldP spid="34" grpId="0"/>
      <p:bldP spid="35" grpId="0"/>
      <p:bldP spid="35" grpId="1"/>
      <p:bldP spid="36" grpId="0"/>
      <p:bldP spid="36" grpId="1"/>
      <p:bldP spid="36" grpId="2"/>
      <p:bldP spid="39" grpId="0" animBg="1"/>
      <p:bldP spid="40" grpId="0" animBg="1"/>
      <p:bldP spid="43" grpId="0"/>
      <p:bldP spid="44" grpId="0"/>
      <p:bldP spid="46" grpId="0"/>
      <p:bldP spid="48" grpId="0" animBg="1"/>
      <p:bldP spid="49" grpId="0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5400" dirty="0" smtClean="0">
                <a:latin typeface="+mn-ea"/>
                <a:ea typeface="+mn-ea"/>
              </a:rPr>
              <a:t>目的格の関係代名詞</a:t>
            </a:r>
            <a:endParaRPr kumimoji="1" lang="ja-JP" altLang="en-US" sz="54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を使ってみよう。</a:t>
            </a:r>
            <a:r>
              <a:rPr kumimoji="1" lang="en-US" altLang="ja-JP" dirty="0" smtClean="0"/>
              <a:t>Let’s practice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107504" y="2933655"/>
            <a:ext cx="21034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cake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5724128" y="3789040"/>
            <a:ext cx="16561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110229" y="2924944"/>
            <a:ext cx="30460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was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delicious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-6251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①</a:t>
            </a:r>
            <a:endParaRPr lang="en-US" altLang="ja-JP" sz="54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9680" y="1772816"/>
            <a:ext cx="601478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絵美がつくったケーキはおいしかった。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2719680" y="1772816"/>
            <a:ext cx="3436496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2699792" y="1772816"/>
            <a:ext cx="2376264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3495456" y="3789040"/>
            <a:ext cx="243688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Emi made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187624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8666008" y="2924944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107504" y="2996952"/>
            <a:ext cx="5616624" cy="504056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7" name="Picture 6" descr="C:\Users\KASUGA_Hideki\AppData\Local\Microsoft\Windows\Temporary Internet Files\Content.IE5\B90TGL0S\MC90032687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802184"/>
            <a:ext cx="2088232" cy="1754473"/>
          </a:xfrm>
          <a:prstGeom prst="rect">
            <a:avLst/>
          </a:prstGeom>
          <a:noFill/>
        </p:spPr>
      </p:pic>
      <p:pic>
        <p:nvPicPr>
          <p:cNvPr id="88" name="Picture 7" descr="C:\Users\KASUGA_Hideki\AppData\Local\Microsoft\Windows\Temporary Internet Files\Content.IE5\2DF1ZF75\MC90029544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0"/>
            <a:ext cx="1721736" cy="1753918"/>
          </a:xfrm>
          <a:prstGeom prst="rect">
            <a:avLst/>
          </a:prstGeom>
          <a:noFill/>
        </p:spPr>
      </p:pic>
      <p:sp>
        <p:nvSpPr>
          <p:cNvPr id="89" name="正方形/長方形 88"/>
          <p:cNvSpPr/>
          <p:nvPr/>
        </p:nvSpPr>
        <p:spPr>
          <a:xfrm>
            <a:off x="5796136" y="3789040"/>
            <a:ext cx="6303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it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35647E-6 L -0.39775 -0.000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97409E-6 L 0.40209 -0.0004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775 -0.00069 L -0.39896 -0.12584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5" grpId="2"/>
      <p:bldP spid="36" grpId="0"/>
      <p:bldP spid="36" grpId="1"/>
      <p:bldP spid="79" grpId="0"/>
      <p:bldP spid="80" grpId="0" animBg="1"/>
      <p:bldP spid="81" grpId="0" animBg="1"/>
      <p:bldP spid="81" grpId="1" animBg="1"/>
      <p:bldP spid="82" grpId="0"/>
      <p:bldP spid="82" grpId="1"/>
      <p:bldP spid="83" grpId="0"/>
      <p:bldP spid="83" grpId="1"/>
      <p:bldP spid="84" grpId="0"/>
      <p:bldP spid="86" grpId="0" animBg="1"/>
      <p:bldP spid="89" grpId="0"/>
      <p:bldP spid="8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107504" y="2933655"/>
            <a:ext cx="186140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YELL is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025951" y="3789040"/>
            <a:ext cx="16561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907704" y="2924944"/>
            <a:ext cx="153920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song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9680" y="1772816"/>
            <a:ext cx="48029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YELL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は私が１番好きな歌です。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3851920" y="1772816"/>
            <a:ext cx="273630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3779912" y="1772816"/>
            <a:ext cx="2376264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4873823" y="3789040"/>
            <a:ext cx="152958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like 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2843808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7884368" y="2924944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1907704" y="2996952"/>
            <a:ext cx="6048672" cy="504056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6097959" y="3789040"/>
            <a:ext cx="6303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it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-37796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②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pic>
        <p:nvPicPr>
          <p:cNvPr id="17" name="Picture 2" descr="C:\Users\秀紀\AppData\Local\Microsoft\Windows\INetCache\IE\3SRBCPU4\MC90044511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51870"/>
            <a:ext cx="1080120" cy="2278050"/>
          </a:xfrm>
          <a:prstGeom prst="rect">
            <a:avLst/>
          </a:prstGeom>
          <a:noFill/>
        </p:spPr>
      </p:pic>
      <p:pic>
        <p:nvPicPr>
          <p:cNvPr id="18" name="Picture 3" descr="C:\Users\秀紀\AppData\Local\Microsoft\Windows\INetCache\IE\LFW39JZS\MC90035184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188640"/>
            <a:ext cx="1128275" cy="1033854"/>
          </a:xfrm>
          <a:prstGeom prst="rect">
            <a:avLst/>
          </a:prstGeom>
          <a:noFill/>
        </p:spPr>
      </p:pic>
      <p:sp>
        <p:nvSpPr>
          <p:cNvPr id="19" name="正方形/長方形 18"/>
          <p:cNvSpPr/>
          <p:nvPr/>
        </p:nvSpPr>
        <p:spPr>
          <a:xfrm>
            <a:off x="6584597" y="3789040"/>
            <a:ext cx="18758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best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1152E-6 L 0.08837 -0.000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8 4.1152E-6 L -0.29531 -0.0007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837 -0.00069 L -0.05556 -0.0020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409 -0.00278 L -0.29531 -0.1279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556 -0.00208 L -0.05677 -0.1272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5" grpId="2"/>
      <p:bldP spid="36" grpId="0"/>
      <p:bldP spid="79" grpId="0"/>
      <p:bldP spid="80" grpId="0" animBg="1"/>
      <p:bldP spid="81" grpId="0" animBg="1"/>
      <p:bldP spid="81" grpId="1" animBg="1"/>
      <p:bldP spid="82" grpId="0"/>
      <p:bldP spid="82" grpId="1"/>
      <p:bldP spid="83" grpId="0"/>
      <p:bldP spid="83" grpId="1"/>
      <p:bldP spid="84" grpId="0"/>
      <p:bldP spid="86" grpId="0" animBg="1"/>
      <p:bldP spid="89" grpId="0"/>
      <p:bldP spid="89" grpId="1"/>
      <p:bldP spid="19" grpId="0"/>
      <p:bldP spid="19" grpId="1"/>
      <p:bldP spid="19" grpId="2"/>
      <p:bldP spid="19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107504" y="2933655"/>
            <a:ext cx="215636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book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5436096" y="3789040"/>
            <a:ext cx="16561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110229" y="2924944"/>
            <a:ext cx="45464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was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very interesting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-62513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③</a:t>
            </a:r>
            <a:endParaRPr lang="en-US" altLang="ja-JP" sz="54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503656" y="1268761"/>
            <a:ext cx="66575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私が先週買った本はとてもおもしろかった。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2503656" y="1268761"/>
            <a:ext cx="2860432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2411760" y="1268761"/>
            <a:ext cx="2592288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3423448" y="3789040"/>
            <a:ext cx="21066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bought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187624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8604448" y="3420289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179512" y="2924944"/>
            <a:ext cx="7344816" cy="504056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5508104" y="3789040"/>
            <a:ext cx="6303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it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6" name="Picture 3" descr="C:\Users\KASUGA_Hideki\AppData\Local\Microsoft\Windows\Temporary Internet Files\Content.IE5\9NFV45KA\MC90038364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60648"/>
            <a:ext cx="1824252" cy="2160240"/>
          </a:xfrm>
          <a:prstGeom prst="rect">
            <a:avLst/>
          </a:prstGeom>
          <a:noFill/>
        </p:spPr>
      </p:pic>
      <p:sp>
        <p:nvSpPr>
          <p:cNvPr id="17" name="正方形/長方形 16"/>
          <p:cNvSpPr/>
          <p:nvPr/>
        </p:nvSpPr>
        <p:spPr>
          <a:xfrm>
            <a:off x="5983980" y="3789040"/>
            <a:ext cx="218842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last week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1152E-6 L 0.12761 -0.000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1152E-6 L -0.36614 -0.000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76 -0.0007 L -0.07708 -0.000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30928E-6 L 0.56285 -0.00139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614 -0.00069 L -0.36736 -0.12584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708 -0.00069 L -0.07829 -0.1258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285 -0.00139 L 0.23333 0.0728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5" grpId="2"/>
      <p:bldP spid="36" grpId="0"/>
      <p:bldP spid="36" grpId="1"/>
      <p:bldP spid="36" grpId="2"/>
      <p:bldP spid="79" grpId="0"/>
      <p:bldP spid="80" grpId="0" animBg="1"/>
      <p:bldP spid="81" grpId="0" animBg="1"/>
      <p:bldP spid="81" grpId="1" animBg="1"/>
      <p:bldP spid="82" grpId="0"/>
      <p:bldP spid="82" grpId="1"/>
      <p:bldP spid="83" grpId="0"/>
      <p:bldP spid="83" grpId="1"/>
      <p:bldP spid="84" grpId="0"/>
      <p:bldP spid="86" grpId="0" animBg="1"/>
      <p:bldP spid="89" grpId="0"/>
      <p:bldP spid="89" grpId="1"/>
      <p:bldP spid="17" grpId="0"/>
      <p:bldP spid="17" grpId="1"/>
      <p:bldP spid="17" grpId="2"/>
      <p:bldP spid="17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-36512" y="2933655"/>
            <a:ext cx="21579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Frozen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025951" y="3789040"/>
            <a:ext cx="16561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024684" y="2924944"/>
            <a:ext cx="18373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movie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1259632" y="1681644"/>
            <a:ext cx="733886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アナと雪の女王は私たちが昨日見た映画です。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rot="10800000" flipV="1">
            <a:off x="4067944" y="1700808"/>
            <a:ext cx="3528392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rot="10800000" flipV="1">
            <a:off x="4067944" y="1700808"/>
            <a:ext cx="2808312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3491880" y="3789040"/>
            <a:ext cx="29498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we watched 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691680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8738016" y="3492297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rot="10800000" flipV="1">
            <a:off x="1043608" y="3501008"/>
            <a:ext cx="7776864" cy="504056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6084168" y="3789040"/>
            <a:ext cx="6303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it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584597" y="3789040"/>
            <a:ext cx="22733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yesterday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-3779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④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pic>
        <p:nvPicPr>
          <p:cNvPr id="21" name="Picture 7" descr="C:\Users\KASUGA_Hideki\AppData\Local\Microsoft\Windows\Temporary Internet Files\Content.IE5\3VH8FPAJ\MC90029594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0"/>
            <a:ext cx="2016224" cy="1657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1152E-6 L 0.08837 -0.000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11111E-6 L -0.41493 -0.0007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837 -0.00069 L -0.05556 -0.0020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493 -0.0007 L -0.24948 -0.1266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63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11111E-6 L 0.17726 -0.1266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6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555 -0.00208 L 0.12014 -0.12662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" y="-62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-0.10539 0.0729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" y="36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726 -0.12662 L 0.06701 -0.05324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37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014 -0.12662 L 0.0099 -0.05324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37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948 -0.12662 L -0.35191 -0.05324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5" grpId="2"/>
      <p:bldP spid="35" grpId="3"/>
      <p:bldP spid="36" grpId="0"/>
      <p:bldP spid="36" grpId="1"/>
      <p:bldP spid="79" grpId="0"/>
      <p:bldP spid="80" grpId="0" animBg="1"/>
      <p:bldP spid="81" grpId="0" animBg="1"/>
      <p:bldP spid="81" grpId="1" animBg="1"/>
      <p:bldP spid="82" grpId="0"/>
      <p:bldP spid="82" grpId="1"/>
      <p:bldP spid="82" grpId="2"/>
      <p:bldP spid="83" grpId="0"/>
      <p:bldP spid="83" grpId="1"/>
      <p:bldP spid="84" grpId="0"/>
      <p:bldP spid="86" grpId="0" animBg="1"/>
      <p:bldP spid="89" grpId="0"/>
      <p:bldP spid="89" grpId="1"/>
      <p:bldP spid="19" grpId="0"/>
      <p:bldP spid="19" grpId="1"/>
      <p:bldP spid="19" grpId="2"/>
      <p:bldP spid="19" grpId="3"/>
      <p:bldP spid="19" grpId="4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2525</TotalTime>
  <Words>359</Words>
  <Application>Microsoft Office PowerPoint</Application>
  <PresentationFormat>画面に合わせる (4:3)</PresentationFormat>
  <Paragraphs>130</Paragraphs>
  <Slides>16</Slides>
  <Notes>11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テーマ</vt:lpstr>
      <vt:lpstr>関係代名詞</vt:lpstr>
      <vt:lpstr>スライド 2</vt:lpstr>
      <vt:lpstr>スライド 3</vt:lpstr>
      <vt:lpstr>スライド 4</vt:lpstr>
      <vt:lpstr>目的格の関係代名詞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160</cp:revision>
  <dcterms:created xsi:type="dcterms:W3CDTF">2011-11-07T12:22:25Z</dcterms:created>
  <dcterms:modified xsi:type="dcterms:W3CDTF">2014-10-30T09:41:10Z</dcterms:modified>
</cp:coreProperties>
</file>