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4"/>
  </p:notesMasterIdLst>
  <p:sldIdLst>
    <p:sldId id="256" r:id="rId2"/>
    <p:sldId id="257" r:id="rId3"/>
    <p:sldId id="259" r:id="rId4"/>
    <p:sldId id="261" r:id="rId5"/>
    <p:sldId id="263" r:id="rId6"/>
    <p:sldId id="264" r:id="rId7"/>
    <p:sldId id="294" r:id="rId8"/>
    <p:sldId id="266" r:id="rId9"/>
    <p:sldId id="267" r:id="rId10"/>
    <p:sldId id="268" r:id="rId11"/>
    <p:sldId id="295" r:id="rId12"/>
    <p:sldId id="265" r:id="rId1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589" y="-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C801B-2DCB-4A08-9008-FDFF02DE55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正方形/長方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正方形/長方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5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2014/10/26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6600" dirty="0" smtClean="0">
                <a:latin typeface="+mn-ea"/>
                <a:ea typeface="+mn-ea"/>
              </a:rPr>
              <a:t>関係代名詞</a:t>
            </a:r>
            <a:endParaRPr kumimoji="1" lang="ja-JP" altLang="en-US" sz="6600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目的格の関係代名詞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467544" y="2348880"/>
            <a:ext cx="76386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男性／多くの子供たちは彼が好きです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835696" y="2924944"/>
            <a:ext cx="6264696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上カーブ矢印 9"/>
          <p:cNvSpPr/>
          <p:nvPr/>
        </p:nvSpPr>
        <p:spPr>
          <a:xfrm flipH="1">
            <a:off x="971600" y="3068960"/>
            <a:ext cx="2520280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146863" y="4437112"/>
            <a:ext cx="15151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man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915816" y="4510861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／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635896" y="4509120"/>
            <a:ext cx="51927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many children love him</a:t>
            </a:r>
          </a:p>
        </p:txBody>
      </p:sp>
      <p:pic>
        <p:nvPicPr>
          <p:cNvPr id="14" name="Picture 2" descr="C:\Users\KASUGA_Hideki\AppData\Local\Microsoft\Windows\Temporary Internet Files\Content.IE5\9NFV45KA\MC9003316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44844" cy="2420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円/楕円 13"/>
          <p:cNvSpPr/>
          <p:nvPr/>
        </p:nvSpPr>
        <p:spPr>
          <a:xfrm>
            <a:off x="2987824" y="1484784"/>
            <a:ext cx="1080120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/楕円 27"/>
          <p:cNvSpPr/>
          <p:nvPr/>
        </p:nvSpPr>
        <p:spPr>
          <a:xfrm>
            <a:off x="8172400" y="1565176"/>
            <a:ext cx="899592" cy="85571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977365" y="1630541"/>
            <a:ext cx="15151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man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203848" y="1628800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＋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995936" y="1630541"/>
            <a:ext cx="519276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many children love him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C:\Users\KASUGA_Hideki\AppData\Local\Microsoft\Windows\Temporary Internet Files\Content.IE5\15XLUKCW\MC9003256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46365"/>
            <a:ext cx="1842516" cy="1801368"/>
          </a:xfrm>
          <a:prstGeom prst="rect">
            <a:avLst/>
          </a:prstGeom>
          <a:noFill/>
        </p:spPr>
      </p:pic>
      <p:sp>
        <p:nvSpPr>
          <p:cNvPr id="15" name="正方形/長方形 14"/>
          <p:cNvSpPr/>
          <p:nvPr/>
        </p:nvSpPr>
        <p:spPr>
          <a:xfrm>
            <a:off x="3347864" y="334397"/>
            <a:ext cx="43924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chemeClr val="accent4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接続詞（接着剤）</a:t>
            </a:r>
            <a:endParaRPr lang="ja-JP" altLang="en-US" sz="44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chemeClr val="accent4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557194" y="3212976"/>
            <a:ext cx="15151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man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141370" y="3212976"/>
            <a:ext cx="153118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whom</a:t>
            </a:r>
            <a:endParaRPr lang="ja-JP" altLang="en-US" sz="3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4752503" y="3214717"/>
            <a:ext cx="43560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m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any  children love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131840" y="3789040"/>
            <a:ext cx="1584176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488831" y="4077072"/>
            <a:ext cx="834395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先行詞が人のときの目的格の関係</a:t>
            </a:r>
            <a:r>
              <a:rPr lang="ja-JP" altLang="en-US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代名詞</a:t>
            </a:r>
            <a:endParaRPr lang="ja-JP" altLang="en-US" sz="3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3" name="右中かっこ 32"/>
          <p:cNvSpPr/>
          <p:nvPr/>
        </p:nvSpPr>
        <p:spPr>
          <a:xfrm rot="5400000">
            <a:off x="5832140" y="368662"/>
            <a:ext cx="864097" cy="4680522"/>
          </a:xfrm>
          <a:prstGeom prst="rightBrace">
            <a:avLst>
              <a:gd name="adj1" fmla="val 33476"/>
              <a:gd name="adj2" fmla="val 94073"/>
            </a:avLst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270540" y="4797152"/>
            <a:ext cx="875592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＊ただし、あまり使われなくなってきていて代わりに　</a:t>
            </a:r>
            <a:r>
              <a:rPr lang="en-US" altLang="ja-JP" sz="24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that</a:t>
            </a:r>
            <a:r>
              <a:rPr lang="ja-JP" altLang="en-US" sz="24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　</a:t>
            </a:r>
            <a:r>
              <a:rPr lang="ja-JP" altLang="en-US" sz="24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を使う。</a:t>
            </a:r>
            <a:endParaRPr lang="ja-JP" altLang="en-US" sz="24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981130" y="5445224"/>
            <a:ext cx="15151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man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793733" y="5445224"/>
            <a:ext cx="107433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that</a:t>
            </a:r>
            <a:endParaRPr lang="ja-JP" altLang="en-US" sz="3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176439" y="5446965"/>
            <a:ext cx="43560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m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any  children love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555776" y="6021288"/>
            <a:ext cx="1584176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8" grpId="0" animBg="1"/>
      <p:bldP spid="13" grpId="0"/>
      <p:bldP spid="15" grpId="0"/>
      <p:bldP spid="17" grpId="0"/>
      <p:bldP spid="18" grpId="0"/>
      <p:bldP spid="19" grpId="0"/>
      <p:bldP spid="20" grpId="0" animBg="1"/>
      <p:bldP spid="21" grpId="0"/>
      <p:bldP spid="33" grpId="0" animBg="1"/>
      <p:bldP spid="16" grpId="0"/>
      <p:bldP spid="22" grpId="0"/>
      <p:bldP spid="24" grpId="0"/>
      <p:bldP spid="25" grpId="0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円/楕円 19"/>
          <p:cNvSpPr/>
          <p:nvPr/>
        </p:nvSpPr>
        <p:spPr>
          <a:xfrm>
            <a:off x="2267744" y="4653136"/>
            <a:ext cx="1584176" cy="72008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2627784" y="1627060"/>
            <a:ext cx="2232248" cy="100811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1907704" y="3212976"/>
            <a:ext cx="1512168" cy="100811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Picture 2" descr="C:\Users\KASUGA_Hideki\AppData\Local\Microsoft\Windows\Temporary Internet Files\Content.IE5\9NFV45KA\MC9003316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924944"/>
            <a:ext cx="1669291" cy="1800200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2771800" y="1772816"/>
            <a:ext cx="5045357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present </a:t>
            </a:r>
            <a:r>
              <a:rPr lang="en-US" altLang="ja-JP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which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I want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896326" y="3358733"/>
            <a:ext cx="670440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man </a:t>
            </a:r>
            <a:r>
              <a:rPr lang="en-US" altLang="ja-JP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that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many children love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564961" y="44624"/>
            <a:ext cx="6094938" cy="1200329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目的格の</a:t>
            </a:r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関係代名詞</a:t>
            </a:r>
            <a:endParaRPr lang="en-US" altLang="ja-JP" sz="36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　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which </a:t>
            </a:r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か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that </a:t>
            </a:r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（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whom</a:t>
            </a:r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）か？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277713" y="4725144"/>
            <a:ext cx="203773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先行詞が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347864" y="5301208"/>
            <a:ext cx="15744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人以外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067944" y="6021288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人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4891115" y="5517232"/>
            <a:ext cx="122413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矢印 13"/>
          <p:cNvSpPr/>
          <p:nvPr/>
        </p:nvSpPr>
        <p:spPr>
          <a:xfrm>
            <a:off x="4891115" y="6239053"/>
            <a:ext cx="122413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6804248" y="5229200"/>
            <a:ext cx="1439818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which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153303" y="6023029"/>
            <a:ext cx="2885726" cy="646331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t</a:t>
            </a:r>
            <a:r>
              <a:rPr lang="en-US" altLang="ja-JP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hat</a:t>
            </a:r>
            <a:r>
              <a:rPr lang="ja-JP" altLang="en-US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（</a:t>
            </a:r>
            <a:r>
              <a:rPr lang="en-US" altLang="ja-JP" sz="3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whom</a:t>
            </a:r>
            <a:r>
              <a:rPr lang="ja-JP" altLang="en-US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）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1" name="Picture 2" descr="D:\Hideki Documents\My pictures\Microsoft クリップ オーガナイザ\0041692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124744"/>
            <a:ext cx="1296144" cy="15710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5" grpId="0"/>
      <p:bldP spid="6" grpId="0"/>
      <p:bldP spid="7" grpId="0"/>
      <p:bldP spid="8" grpId="0"/>
      <p:bldP spid="11" grpId="0"/>
      <p:bldP spid="12" grpId="0"/>
      <p:bldP spid="13" grpId="0" animBg="1"/>
      <p:bldP spid="14" grpId="0" animBg="1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923928" y="1556792"/>
            <a:ext cx="40902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What’s this?</a:t>
            </a:r>
            <a:endParaRPr lang="ja-JP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471123" y="3573016"/>
            <a:ext cx="45059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It’s a present.</a:t>
            </a:r>
          </a:p>
        </p:txBody>
      </p:sp>
      <p:pic>
        <p:nvPicPr>
          <p:cNvPr id="1031" name="Picture 7" descr="D:\Hideki Documents\My pictures\Microsoft クリップ オーガナイザ\0041692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483768" cy="3010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円/楕円 5"/>
          <p:cNvSpPr/>
          <p:nvPr/>
        </p:nvSpPr>
        <p:spPr>
          <a:xfrm>
            <a:off x="6156176" y="2924944"/>
            <a:ext cx="2304256" cy="108012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726973" y="3140968"/>
            <a:ext cx="47900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私がほしいプレゼント</a:t>
            </a:r>
            <a:endParaRPr lang="ja-JP" alt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635896" y="3789040"/>
            <a:ext cx="2736304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上カーブ矢印 6"/>
          <p:cNvSpPr/>
          <p:nvPr/>
        </p:nvSpPr>
        <p:spPr>
          <a:xfrm>
            <a:off x="5436096" y="4005064"/>
            <a:ext cx="2016224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8" name="Picture 7" descr="D:\Hideki Documents\My pictures\Microsoft クリップ オーガナイザ\0041692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72816"/>
            <a:ext cx="2483768" cy="30104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円/楕円 5"/>
          <p:cNvSpPr/>
          <p:nvPr/>
        </p:nvSpPr>
        <p:spPr>
          <a:xfrm>
            <a:off x="5796136" y="1268760"/>
            <a:ext cx="2304256" cy="108012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347864" y="1484784"/>
            <a:ext cx="47900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私がほしいプレゼント</a:t>
            </a:r>
            <a:endParaRPr lang="ja-JP" alt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491880" y="2132856"/>
            <a:ext cx="2376264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上カーブ矢印 6"/>
          <p:cNvSpPr/>
          <p:nvPr/>
        </p:nvSpPr>
        <p:spPr>
          <a:xfrm>
            <a:off x="5508104" y="2348880"/>
            <a:ext cx="2016224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65052" y="4005064"/>
            <a:ext cx="81067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プレゼント／私はそのプレゼントがほしい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987824" y="4581128"/>
            <a:ext cx="5616624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上カーブ矢印 9"/>
          <p:cNvSpPr/>
          <p:nvPr/>
        </p:nvSpPr>
        <p:spPr>
          <a:xfrm flipH="1">
            <a:off x="1403648" y="4797152"/>
            <a:ext cx="2520280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050" name="Picture 2" descr="D:\Hideki Documents\My pictures\Microsoft クリップ オーガナイザ\0041692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2448272" cy="29674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5" grpId="0" animBg="1"/>
      <p:bldP spid="7" grpId="0" animBg="1"/>
      <p:bldP spid="8" grpId="0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654159" y="2420888"/>
            <a:ext cx="81067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プレゼント／私はそのプレゼントがほしい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023320" y="2996952"/>
            <a:ext cx="5653136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上カーブ矢印 9"/>
          <p:cNvSpPr/>
          <p:nvPr/>
        </p:nvSpPr>
        <p:spPr>
          <a:xfrm flipH="1">
            <a:off x="1492756" y="3212976"/>
            <a:ext cx="2520280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10040" y="4437112"/>
            <a:ext cx="21888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present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131840" y="4509120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／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965097" y="4510861"/>
            <a:ext cx="412843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I want the present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4" name="Picture 2" descr="D:\Hideki Documents\My pictures\Microsoft クリップ オーガナイザ\0041692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8640"/>
            <a:ext cx="1800200" cy="21819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円/楕円 13"/>
          <p:cNvSpPr/>
          <p:nvPr/>
        </p:nvSpPr>
        <p:spPr>
          <a:xfrm>
            <a:off x="2987824" y="1484784"/>
            <a:ext cx="1080120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/楕円 27"/>
          <p:cNvSpPr/>
          <p:nvPr/>
        </p:nvSpPr>
        <p:spPr>
          <a:xfrm>
            <a:off x="5724128" y="1556792"/>
            <a:ext cx="2520280" cy="85571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40542" y="1630541"/>
            <a:ext cx="21888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present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203848" y="1628800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＋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181117" y="1630541"/>
            <a:ext cx="412843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I want the present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C:\Users\KASUGA_Hideki\AppData\Local\Microsoft\Windows\Temporary Internet Files\Content.IE5\15XLUKCW\MC9003256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46365"/>
            <a:ext cx="1842516" cy="1801368"/>
          </a:xfrm>
          <a:prstGeom prst="rect">
            <a:avLst/>
          </a:prstGeom>
          <a:noFill/>
        </p:spPr>
      </p:pic>
      <p:sp>
        <p:nvSpPr>
          <p:cNvPr id="15" name="正方形/長方形 14"/>
          <p:cNvSpPr/>
          <p:nvPr/>
        </p:nvSpPr>
        <p:spPr>
          <a:xfrm>
            <a:off x="3347864" y="334397"/>
            <a:ext cx="43924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chemeClr val="accent4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接続詞（接着剤）</a:t>
            </a:r>
            <a:endParaRPr lang="ja-JP" altLang="en-US" sz="44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chemeClr val="accent4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144599" y="3212976"/>
            <a:ext cx="21888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present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852262" y="3212976"/>
            <a:ext cx="143981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which</a:t>
            </a:r>
            <a:endParaRPr lang="ja-JP" altLang="en-US" sz="3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724128" y="3214717"/>
            <a:ext cx="152958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I want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79912" y="3789040"/>
            <a:ext cx="1656184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2483768" y="4077072"/>
            <a:ext cx="435407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目的格の関係</a:t>
            </a:r>
            <a:r>
              <a:rPr lang="ja-JP" altLang="en-US" sz="3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代名詞</a:t>
            </a:r>
            <a:endParaRPr lang="ja-JP" altLang="en-US" sz="3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3" name="右中かっこ 32"/>
          <p:cNvSpPr/>
          <p:nvPr/>
        </p:nvSpPr>
        <p:spPr>
          <a:xfrm rot="5400000">
            <a:off x="4601989" y="1670820"/>
            <a:ext cx="792089" cy="2148212"/>
          </a:xfrm>
          <a:prstGeom prst="rightBrace">
            <a:avLst>
              <a:gd name="adj1" fmla="val 33476"/>
              <a:gd name="adj2" fmla="val 58961"/>
            </a:avLst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2627784" y="4653136"/>
            <a:ext cx="1368152" cy="14401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8" grpId="0" animBg="1"/>
      <p:bldP spid="13" grpId="0"/>
      <p:bldP spid="15" grpId="0"/>
      <p:bldP spid="17" grpId="0"/>
      <p:bldP spid="18" grpId="0"/>
      <p:bldP spid="19" grpId="0"/>
      <p:bldP spid="20" grpId="0" animBg="1"/>
      <p:bldP spid="21" grpId="0"/>
      <p:bldP spid="33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円/楕円 13"/>
          <p:cNvSpPr/>
          <p:nvPr/>
        </p:nvSpPr>
        <p:spPr>
          <a:xfrm>
            <a:off x="2915816" y="1196752"/>
            <a:ext cx="3816424" cy="108012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39552" y="1484784"/>
            <a:ext cx="23907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reindeer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131840" y="1484784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＋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067944" y="1484784"/>
            <a:ext cx="43547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t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he reindeer can fly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6" name="Picture 2" descr="C:\Users\KASUGA_Hideki\AppData\Local\Microsoft\Windows\Temporary Internet Files\Content.IE5\15XLUKCW\MC9003256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60648"/>
            <a:ext cx="1618582" cy="1582435"/>
          </a:xfrm>
          <a:prstGeom prst="rect">
            <a:avLst/>
          </a:prstGeom>
          <a:noFill/>
        </p:spPr>
      </p:pic>
      <p:sp>
        <p:nvSpPr>
          <p:cNvPr id="15" name="正方形/長方形 14"/>
          <p:cNvSpPr/>
          <p:nvPr/>
        </p:nvSpPr>
        <p:spPr>
          <a:xfrm>
            <a:off x="3347864" y="334397"/>
            <a:ext cx="194421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chemeClr val="accent4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</a:t>
            </a:r>
            <a:endParaRPr lang="ja-JP" altLang="en-US" sz="44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chemeClr val="accent4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6" name="下矢印 15"/>
          <p:cNvSpPr/>
          <p:nvPr/>
        </p:nvSpPr>
        <p:spPr>
          <a:xfrm>
            <a:off x="3923928" y="2348880"/>
            <a:ext cx="1368152" cy="3582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043608" y="2636912"/>
            <a:ext cx="239078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reindeer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852262" y="2636912"/>
            <a:ext cx="143981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which</a:t>
            </a:r>
            <a:endParaRPr lang="ja-JP" altLang="en-US" sz="3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926522" y="2638653"/>
            <a:ext cx="155395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c</a:t>
            </a:r>
            <a:r>
              <a:rPr lang="en-US" altLang="ja-JP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an fly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79912" y="3212976"/>
            <a:ext cx="1656184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円/楕円 28"/>
          <p:cNvSpPr/>
          <p:nvPr/>
        </p:nvSpPr>
        <p:spPr>
          <a:xfrm>
            <a:off x="3059832" y="4581128"/>
            <a:ext cx="1080120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5796136" y="4653136"/>
            <a:ext cx="2520280" cy="855712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712550" y="4726885"/>
            <a:ext cx="21888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present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3275856" y="4725144"/>
            <a:ext cx="6479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＋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4253125" y="4726885"/>
            <a:ext cx="412843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I want the present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4" name="Picture 2" descr="C:\Users\KASUGA_Hideki\AppData\Local\Microsoft\Windows\Temporary Internet Files\Content.IE5\15XLUKCW\MC9003256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501008"/>
            <a:ext cx="1618582" cy="1582435"/>
          </a:xfrm>
          <a:prstGeom prst="rect">
            <a:avLst/>
          </a:prstGeom>
          <a:noFill/>
        </p:spPr>
      </p:pic>
      <p:sp>
        <p:nvSpPr>
          <p:cNvPr id="35" name="正方形/長方形 34"/>
          <p:cNvSpPr/>
          <p:nvPr/>
        </p:nvSpPr>
        <p:spPr>
          <a:xfrm>
            <a:off x="3419872" y="3718773"/>
            <a:ext cx="216024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chemeClr val="accent4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接続詞</a:t>
            </a:r>
            <a:endParaRPr lang="ja-JP" altLang="en-US" sz="44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chemeClr val="accent4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1216607" y="6021288"/>
            <a:ext cx="21888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a present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3924270" y="6021288"/>
            <a:ext cx="143981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which</a:t>
            </a:r>
            <a:endParaRPr lang="ja-JP" altLang="en-US" sz="3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796136" y="6023029"/>
            <a:ext cx="152958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I want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3851920" y="6597352"/>
            <a:ext cx="1656184" cy="72008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右中かっこ 39"/>
          <p:cNvSpPr/>
          <p:nvPr/>
        </p:nvSpPr>
        <p:spPr>
          <a:xfrm rot="5400000">
            <a:off x="4673997" y="4551137"/>
            <a:ext cx="648073" cy="2148212"/>
          </a:xfrm>
          <a:prstGeom prst="rightBrace">
            <a:avLst>
              <a:gd name="adj1" fmla="val 33476"/>
              <a:gd name="adj2" fmla="val 58961"/>
            </a:avLst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 flipV="1">
            <a:off x="-108520" y="3383281"/>
            <a:ext cx="9324528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5292080" y="332656"/>
            <a:ext cx="295232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spc="0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主語</a:t>
            </a:r>
            <a:r>
              <a:rPr lang="ja-JP" altLang="en-US" sz="4400" b="1" cap="all" spc="0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chemeClr val="accent4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と合体</a:t>
            </a:r>
            <a:endParaRPr lang="ja-JP" altLang="en-US" sz="44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chemeClr val="accent4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364088" y="3739679"/>
            <a:ext cx="36004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cap="all" spc="0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目的語</a:t>
            </a:r>
            <a:r>
              <a:rPr lang="ja-JP" altLang="en-US" sz="4400" b="1" cap="all" spc="0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chemeClr val="accent4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と合体</a:t>
            </a:r>
            <a:endParaRPr lang="ja-JP" altLang="en-US" sz="44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chemeClr val="accent4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-108520" y="404664"/>
            <a:ext cx="295232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6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主格の</a:t>
            </a:r>
            <a:endParaRPr lang="en-US" altLang="ja-JP" sz="3600" b="1" cap="all" dirty="0" smtClean="0">
              <a:ln w="90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ja-JP" altLang="en-US" sz="36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関係代名詞</a:t>
            </a:r>
            <a:endParaRPr lang="ja-JP" altLang="en-US" sz="36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-36512" y="3645024"/>
            <a:ext cx="295232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6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目的格の</a:t>
            </a:r>
            <a:endParaRPr lang="en-US" altLang="ja-JP" sz="3600" b="1" cap="all" dirty="0" smtClean="0">
              <a:ln w="90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ja-JP" altLang="en-US" sz="3600" b="1" cap="all" dirty="0" smtClean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関係代名詞</a:t>
            </a:r>
            <a:endParaRPr lang="ja-JP" altLang="en-US" sz="3600" b="1" cap="all" spc="0" dirty="0">
              <a:ln w="90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/>
      <p:bldP spid="12" grpId="0"/>
      <p:bldP spid="13" grpId="0"/>
      <p:bldP spid="15" grpId="0"/>
      <p:bldP spid="16" grpId="0" animBg="1"/>
      <p:bldP spid="17" grpId="0"/>
      <p:bldP spid="18" grpId="0"/>
      <p:bldP spid="19" grpId="0"/>
      <p:bldP spid="20" grpId="0" animBg="1"/>
      <p:bldP spid="29" grpId="0" animBg="1"/>
      <p:bldP spid="30" grpId="0" animBg="1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 animBg="1"/>
      <p:bldP spid="40" grpId="0" animBg="1"/>
      <p:bldP spid="42" grpId="0"/>
      <p:bldP spid="43" grpId="0"/>
      <p:bldP spid="44" grpId="0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円/楕円 5"/>
          <p:cNvSpPr/>
          <p:nvPr/>
        </p:nvSpPr>
        <p:spPr>
          <a:xfrm>
            <a:off x="6300192" y="2996952"/>
            <a:ext cx="1332656" cy="1080120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1075075" y="3140968"/>
            <a:ext cx="642515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多くの子供たちが好きな男性</a:t>
            </a:r>
            <a:endParaRPr lang="ja-JP" altLang="en-US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87624" y="3789040"/>
            <a:ext cx="5040560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上カーブ矢印 6"/>
          <p:cNvSpPr/>
          <p:nvPr/>
        </p:nvSpPr>
        <p:spPr>
          <a:xfrm>
            <a:off x="5076056" y="3933056"/>
            <a:ext cx="2016224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8" name="Picture 2" descr="C:\Users\KASUGA_Hideki\AppData\Local\Microsoft\Windows\Temporary Internet Files\Content.IE5\9NFV45KA\MC9003316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0"/>
            <a:ext cx="2943885" cy="31747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5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円/楕円 5"/>
          <p:cNvSpPr/>
          <p:nvPr/>
        </p:nvSpPr>
        <p:spPr>
          <a:xfrm>
            <a:off x="7236296" y="1340768"/>
            <a:ext cx="899592" cy="936104"/>
          </a:xfrm>
          <a:prstGeom prst="ellipse">
            <a:avLst/>
          </a:prstGeom>
          <a:solidFill>
            <a:srgbClr val="FF3399">
              <a:alpha val="29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411760" y="1484784"/>
            <a:ext cx="580319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多くの子供たちが好きな男性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555776" y="2060848"/>
            <a:ext cx="4680520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上カーブ矢印 6"/>
          <p:cNvSpPr/>
          <p:nvPr/>
        </p:nvSpPr>
        <p:spPr>
          <a:xfrm>
            <a:off x="5652120" y="2204864"/>
            <a:ext cx="2016224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81472" y="4005064"/>
            <a:ext cx="76386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男性／多くの子供たちは彼が好きです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339752" y="4581128"/>
            <a:ext cx="6120680" cy="144016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上カーブ矢印 9"/>
          <p:cNvSpPr/>
          <p:nvPr/>
        </p:nvSpPr>
        <p:spPr>
          <a:xfrm flipH="1">
            <a:off x="1259632" y="4653136"/>
            <a:ext cx="2520280" cy="64807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1" name="Picture 2" descr="C:\Users\KASUGA_Hideki\AppData\Local\Microsoft\Windows\Temporary Internet Files\Content.IE5\9NFV45KA\MC90033163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44844" cy="2420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  <p:bldP spid="5" grpId="0" animBg="1"/>
      <p:bldP spid="7" grpId="0" animBg="1"/>
      <p:bldP spid="8" grpId="0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1545</TotalTime>
  <Words>218</Words>
  <Application>Microsoft Office PowerPoint</Application>
  <PresentationFormat>画面に合わせる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アース</vt:lpstr>
      <vt:lpstr>関係代名詞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春日秀紀</cp:lastModifiedBy>
  <cp:revision>111</cp:revision>
  <dcterms:created xsi:type="dcterms:W3CDTF">2011-11-07T12:22:25Z</dcterms:created>
  <dcterms:modified xsi:type="dcterms:W3CDTF">2014-10-26T01:46:34Z</dcterms:modified>
</cp:coreProperties>
</file>